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1a948edb184ec3" /><Relationship Type="http://schemas.openxmlformats.org/officeDocument/2006/relationships/extended-properties" Target="/docProps/app.xml" Id="Rc475a1c76cfa4c19" /><Relationship Type="http://schemas.openxmlformats.org/officeDocument/2006/relationships/officeDocument" Target="/ppt/presentation.xml" Id="Ra0517b920cfb43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ab6afaf47444e7"/>
  </p:sldMasterIdLst>
  <p:notesMasterIdLst>
    <p:notesMasterId xmlns:r="http://schemas.openxmlformats.org/officeDocument/2006/relationships" r:id="R25a9c183d4b94535"/>
  </p:notesMasterIdLst>
  <p:sldIdLst>
    <p:sldId xmlns:r="http://schemas.openxmlformats.org/officeDocument/2006/relationships" id="256" r:id="Ra36634c21e1042cd"/>
    <p:sldId xmlns:r="http://schemas.openxmlformats.org/officeDocument/2006/relationships" id="257" r:id="Ree2b789e519c4a59"/>
    <p:sldId xmlns:r="http://schemas.openxmlformats.org/officeDocument/2006/relationships" id="258" r:id="R995cf0f22dfe43e9"/>
    <p:sldId xmlns:r="http://schemas.openxmlformats.org/officeDocument/2006/relationships" id="259" r:id="Rf70d8883a4bd4d28"/>
    <p:sldId xmlns:r="http://schemas.openxmlformats.org/officeDocument/2006/relationships" id="260" r:id="R18c80c7ea776491c"/>
    <p:sldId xmlns:r="http://schemas.openxmlformats.org/officeDocument/2006/relationships" id="261" r:id="Ra69593f621f94c4f"/>
    <p:sldId xmlns:r="http://schemas.openxmlformats.org/officeDocument/2006/relationships" id="262" r:id="Rca45730c4e27450c"/>
    <p:sldId xmlns:r="http://schemas.openxmlformats.org/officeDocument/2006/relationships" id="263" r:id="R2c0478e046604201"/>
    <p:sldId xmlns:r="http://schemas.openxmlformats.org/officeDocument/2006/relationships" id="264" r:id="R5b6e2cf6bc90459f"/>
    <p:sldId xmlns:r="http://schemas.openxmlformats.org/officeDocument/2006/relationships" id="265" r:id="R3bac419567ad4146"/>
    <p:sldId xmlns:r="http://schemas.openxmlformats.org/officeDocument/2006/relationships" id="266" r:id="R6bb421dc56014ee4"/>
    <p:sldId xmlns:r="http://schemas.openxmlformats.org/officeDocument/2006/relationships" id="267" r:id="R5444530da90645b7"/>
    <p:sldId xmlns:r="http://schemas.openxmlformats.org/officeDocument/2006/relationships" id="268" r:id="R330b090c618a45d1"/>
    <p:sldId xmlns:r="http://schemas.openxmlformats.org/officeDocument/2006/relationships" id="269" r:id="Re259e96373af4a7a"/>
    <p:sldId xmlns:r="http://schemas.openxmlformats.org/officeDocument/2006/relationships" id="270" r:id="R8af7a2dbd7bc4730"/>
    <p:sldId xmlns:r="http://schemas.openxmlformats.org/officeDocument/2006/relationships" id="271" r:id="Re3c6a00d4ade4fa5"/>
    <p:sldId xmlns:r="http://schemas.openxmlformats.org/officeDocument/2006/relationships" id="272" r:id="R60149d0b43c74429"/>
    <p:sldId xmlns:r="http://schemas.openxmlformats.org/officeDocument/2006/relationships" id="273" r:id="R40659d9c6fc840e8"/>
    <p:sldId xmlns:r="http://schemas.openxmlformats.org/officeDocument/2006/relationships" id="274" r:id="R5f815c6cb18e438f"/>
    <p:sldId xmlns:r="http://schemas.openxmlformats.org/officeDocument/2006/relationships" id="275" r:id="R1e84f4cdcf594a0e"/>
    <p:sldId xmlns:r="http://schemas.openxmlformats.org/officeDocument/2006/relationships" id="276" r:id="R0c12a5f252c244ba"/>
    <p:sldId xmlns:r="http://schemas.openxmlformats.org/officeDocument/2006/relationships" id="277" r:id="R6f5e5dcdb4bb47dd"/>
    <p:sldId xmlns:r="http://schemas.openxmlformats.org/officeDocument/2006/relationships" id="278" r:id="R8ba5267ea94f4c2a"/>
    <p:sldId xmlns:r="http://schemas.openxmlformats.org/officeDocument/2006/relationships" id="279" r:id="R217a38b4e9b24cb2"/>
    <p:sldId xmlns:r="http://schemas.openxmlformats.org/officeDocument/2006/relationships" id="280" r:id="Rb830afd48caa41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e542cb4187485e" /><Relationship Type="http://schemas.openxmlformats.org/officeDocument/2006/relationships/slideMaster" Target="/ppt/slideMasters/slideMaster1.xml" Id="Rbdab6afaf47444e7" /><Relationship Type="http://schemas.openxmlformats.org/officeDocument/2006/relationships/notesMaster" Target="/ppt/notesMasters/notesMaster1.xml" Id="R25a9c183d4b94535" /><Relationship Type="http://schemas.openxmlformats.org/officeDocument/2006/relationships/presProps" Target="/ppt/presProps.xml" Id="R47293af5e8764a96" /><Relationship Type="http://schemas.openxmlformats.org/officeDocument/2006/relationships/viewProps" Target="/ppt/viewProps.xml" Id="R9f41510a6d2d4534" /><Relationship Type="http://schemas.openxmlformats.org/officeDocument/2006/relationships/tableStyles" Target="/ppt/tableStyles.xml" Id="R26655846aad34cf0" /><Relationship Type="http://schemas.openxmlformats.org/officeDocument/2006/relationships/slide" Target="/ppt/slides/slide1.xml" Id="Ra36634c21e1042cd" /><Relationship Type="http://schemas.openxmlformats.org/officeDocument/2006/relationships/slide" Target="/ppt/slides/slide2.xml" Id="Ree2b789e519c4a59" /><Relationship Type="http://schemas.openxmlformats.org/officeDocument/2006/relationships/slide" Target="/ppt/slides/slide3.xml" Id="R995cf0f22dfe43e9" /><Relationship Type="http://schemas.openxmlformats.org/officeDocument/2006/relationships/slide" Target="/ppt/slides/slide4.xml" Id="Rf70d8883a4bd4d28" /><Relationship Type="http://schemas.openxmlformats.org/officeDocument/2006/relationships/slide" Target="/ppt/slides/slide5.xml" Id="R18c80c7ea776491c" /><Relationship Type="http://schemas.openxmlformats.org/officeDocument/2006/relationships/slide" Target="/ppt/slides/slide6.xml" Id="Ra69593f621f94c4f" /><Relationship Type="http://schemas.openxmlformats.org/officeDocument/2006/relationships/slide" Target="/ppt/slides/slide7.xml" Id="Rca45730c4e27450c" /><Relationship Type="http://schemas.openxmlformats.org/officeDocument/2006/relationships/slide" Target="/ppt/slides/slide8.xml" Id="R2c0478e046604201" /><Relationship Type="http://schemas.openxmlformats.org/officeDocument/2006/relationships/slide" Target="/ppt/slides/slide9.xml" Id="R5b6e2cf6bc90459f" /><Relationship Type="http://schemas.openxmlformats.org/officeDocument/2006/relationships/slide" Target="/ppt/slides/slide10.xml" Id="R3bac419567ad4146" /><Relationship Type="http://schemas.openxmlformats.org/officeDocument/2006/relationships/slide" Target="/ppt/slides/slide11.xml" Id="R6bb421dc56014ee4" /><Relationship Type="http://schemas.openxmlformats.org/officeDocument/2006/relationships/slide" Target="/ppt/slides/slide12.xml" Id="R5444530da90645b7" /><Relationship Type="http://schemas.openxmlformats.org/officeDocument/2006/relationships/slide" Target="/ppt/slides/slide13.xml" Id="R330b090c618a45d1" /><Relationship Type="http://schemas.openxmlformats.org/officeDocument/2006/relationships/slide" Target="/ppt/slides/slide14.xml" Id="Re259e96373af4a7a" /><Relationship Type="http://schemas.openxmlformats.org/officeDocument/2006/relationships/slide" Target="/ppt/slides/slide15.xml" Id="R8af7a2dbd7bc4730" /><Relationship Type="http://schemas.openxmlformats.org/officeDocument/2006/relationships/slide" Target="/ppt/slides/slide16.xml" Id="Re3c6a00d4ade4fa5" /><Relationship Type="http://schemas.openxmlformats.org/officeDocument/2006/relationships/slide" Target="/ppt/slides/slide17.xml" Id="R60149d0b43c74429" /><Relationship Type="http://schemas.openxmlformats.org/officeDocument/2006/relationships/slide" Target="/ppt/slides/slide18.xml" Id="R40659d9c6fc840e8" /><Relationship Type="http://schemas.openxmlformats.org/officeDocument/2006/relationships/slide" Target="/ppt/slides/slide19.xml" Id="R5f815c6cb18e438f" /><Relationship Type="http://schemas.openxmlformats.org/officeDocument/2006/relationships/slide" Target="/ppt/slides/slide20.xml" Id="R1e84f4cdcf594a0e" /><Relationship Type="http://schemas.openxmlformats.org/officeDocument/2006/relationships/slide" Target="/ppt/slides/slide21.xml" Id="R0c12a5f252c244ba" /><Relationship Type="http://schemas.openxmlformats.org/officeDocument/2006/relationships/slide" Target="/ppt/slides/slide22.xml" Id="R6f5e5dcdb4bb47dd" /><Relationship Type="http://schemas.openxmlformats.org/officeDocument/2006/relationships/slide" Target="/ppt/slides/slide23.xml" Id="R8ba5267ea94f4c2a" /><Relationship Type="http://schemas.openxmlformats.org/officeDocument/2006/relationships/slide" Target="/ppt/slides/slide24.xml" Id="R217a38b4e9b24cb2" /><Relationship Type="http://schemas.openxmlformats.org/officeDocument/2006/relationships/slide" Target="/ppt/slides/slide25.xml" Id="Rb830afd48caa41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dd78b5961f45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3d69c6cd414400" /><Relationship Type="http://schemas.openxmlformats.org/officeDocument/2006/relationships/notesMaster" Target="/ppt/notesMasters/notesMaster1.xml" Id="R3382a12d5b1147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dc720503f649b5" /><Relationship Type="http://schemas.openxmlformats.org/officeDocument/2006/relationships/notesMaster" Target="/ppt/notesMasters/notesMaster1.xml" Id="R45aea2ff0bac47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05e33439c14a77" /><Relationship Type="http://schemas.openxmlformats.org/officeDocument/2006/relationships/notesMaster" Target="/ppt/notesMasters/notesMaster1.xml" Id="R3f4f3acfa8624c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a813c734614bb4" /><Relationship Type="http://schemas.openxmlformats.org/officeDocument/2006/relationships/notesMaster" Target="/ppt/notesMasters/notesMaster1.xml" Id="R60f5dd93f79b40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ee3c4d5e0f408a" /><Relationship Type="http://schemas.openxmlformats.org/officeDocument/2006/relationships/notesMaster" Target="/ppt/notesMasters/notesMaster1.xml" Id="R3548f62cb06c46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c5732603ec4b88" /><Relationship Type="http://schemas.openxmlformats.org/officeDocument/2006/relationships/notesMaster" Target="/ppt/notesMasters/notesMaster1.xml" Id="R6ba0a9af7cc94d5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0e721204894ab6" /><Relationship Type="http://schemas.openxmlformats.org/officeDocument/2006/relationships/notesMaster" Target="/ppt/notesMasters/notesMaster1.xml" Id="Rfafda3a2417347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9e1cff4a8a4a82" /><Relationship Type="http://schemas.openxmlformats.org/officeDocument/2006/relationships/notesMaster" Target="/ppt/notesMasters/notesMaster1.xml" Id="Rb7889cffbdc143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be099eb7a048dc" /><Relationship Type="http://schemas.openxmlformats.org/officeDocument/2006/relationships/notesMaster" Target="/ppt/notesMasters/notesMaster1.xml" Id="R68469363265c43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0e87df36144970" /><Relationship Type="http://schemas.openxmlformats.org/officeDocument/2006/relationships/notesMaster" Target="/ppt/notesMasters/notesMaster1.xml" Id="Rc42f8d8044a349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641a11cb2d4ebf" /><Relationship Type="http://schemas.openxmlformats.org/officeDocument/2006/relationships/notesMaster" Target="/ppt/notesMasters/notesMaster1.xml" Id="R378c0138eb8d43a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4485cb7f4f4d29" /><Relationship Type="http://schemas.openxmlformats.org/officeDocument/2006/relationships/notesMaster" Target="/ppt/notesMasters/notesMaster1.xml" Id="Re09fd0159c3c475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e8b923f9384d90" /><Relationship Type="http://schemas.openxmlformats.org/officeDocument/2006/relationships/notesMaster" Target="/ppt/notesMasters/notesMaster1.xml" Id="R1b80689a9de1468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f43d7f6e6bb4a7e" /><Relationship Type="http://schemas.openxmlformats.org/officeDocument/2006/relationships/notesMaster" Target="/ppt/notesMasters/notesMaster1.xml" Id="Ra3521cb8dfca457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e0463ee593e43bf" /><Relationship Type="http://schemas.openxmlformats.org/officeDocument/2006/relationships/notesMaster" Target="/ppt/notesMasters/notesMaster1.xml" Id="Rf9335dda8b6b4ab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c0dd4cb3ea4da9" /><Relationship Type="http://schemas.openxmlformats.org/officeDocument/2006/relationships/notesMaster" Target="/ppt/notesMasters/notesMaster1.xml" Id="R1a534225400d4b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a82b97eea7c4c49" /><Relationship Type="http://schemas.openxmlformats.org/officeDocument/2006/relationships/notesMaster" Target="/ppt/notesMasters/notesMaster1.xml" Id="R115817fd8060424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567503e0eb24dfb" /><Relationship Type="http://schemas.openxmlformats.org/officeDocument/2006/relationships/notesMaster" Target="/ppt/notesMasters/notesMaster1.xml" Id="Rec96392a4a3e4bc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b67982dd674999" /><Relationship Type="http://schemas.openxmlformats.org/officeDocument/2006/relationships/notesMaster" Target="/ppt/notesMasters/notesMaster1.xml" Id="R75f9e3bac1a84ee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56882de20a649a2" /><Relationship Type="http://schemas.openxmlformats.org/officeDocument/2006/relationships/notesMaster" Target="/ppt/notesMasters/notesMaster1.xml" Id="R4b1e25da5ced4f1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199b4ad410e43ed" /><Relationship Type="http://schemas.openxmlformats.org/officeDocument/2006/relationships/notesMaster" Target="/ppt/notesMasters/notesMaster1.xml" Id="Re76a90ffd87c4c4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7bdef9db5a48ee" /><Relationship Type="http://schemas.openxmlformats.org/officeDocument/2006/relationships/notesMaster" Target="/ppt/notesMasters/notesMaster1.xml" Id="R255b6c666c8d476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53e849860014cd4" /><Relationship Type="http://schemas.openxmlformats.org/officeDocument/2006/relationships/notesMaster" Target="/ppt/notesMasters/notesMaster1.xml" Id="R763c963ceb0446a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1b5a3daaf4843ec" /><Relationship Type="http://schemas.openxmlformats.org/officeDocument/2006/relationships/notesMaster" Target="/ppt/notesMasters/notesMaster1.xml" Id="R89cfdb915bb7495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553a0b635d7443a" /><Relationship Type="http://schemas.openxmlformats.org/officeDocument/2006/relationships/notesMaster" Target="/ppt/notesMasters/notesMaster1.xml" Id="Rfb38930adb694a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Concepte: DOC tratează anumite gaze prin oxidare. DPF reține particule. SCR reduce NOx printr-un proces controlat. Ordinea și integrarea diferă între vehicule.</a:t>
            </a:r>
            <a:endParaRPr/>
          </a:p>
          <a:p xmlns:a="http://schemas.openxmlformats.org/drawingml/2006/main">
            <a:r>
              <a:t>Întrebare: Care este diferența dintre DPF și SCR?</a:t>
            </a:r>
            <a:endParaRPr/>
          </a:p>
          <a:p xmlns:a="http://schemas.openxmlformats.org/drawingml/2006/main">
            <a:r>
              <a:t>Răspuns: DPF reține particule, iar SCR tratează NOx în condițiile sale de funcționare.</a:t>
            </a:r>
            <a:endParaRPr/>
          </a:p>
          <a:p xmlns:a="http://schemas.openxmlformats.org/drawingml/2006/main">
            <a:r>
              <a:t>Presiunea ajută evaluarea restricției. Temperatura arată condițiile termice. NOx ajută evaluarea conversiei în condiții valide. O singură valoare nu descrie întregul sistem.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Presiunea ajută evaluarea restricției. Temperatura arată condițiile termice. NOx ajută evaluarea conversiei în condiții valide. O singură valoare nu descrie întregul sistem.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Presiunea ajută evaluarea restricției.</a:t>
            </a:r>
            <a:endParaRPr/>
          </a:p>
          <a:p xmlns:a="http://schemas.openxmlformats.org/drawingml/2006/main">
            <a:r>
              <a:t>2. Temperatura arată condițiile termice.</a:t>
            </a:r>
            <a:endParaRPr/>
          </a:p>
          <a:p xmlns:a="http://schemas.openxmlformats.org/drawingml/2006/main">
            <a:r>
              <a:t>3. NOx ajută evaluarea conversiei în condiții valide.</a:t>
            </a:r>
            <a:endParaRPr/>
          </a:p>
          <a:p xmlns:a="http://schemas.openxmlformats.org/drawingml/2006/main">
            <a:r>
              <a:t>4. O singură valoare nu descrie întregul sistem.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încărcarea reală de o măsurare eronată.</a:t>
            </a:r>
            <a:endParaRPr/>
          </a:p>
          <a:p xmlns:a="http://schemas.openxmlformats.org/drawingml/2006/main">
            <a:r>
              <a:t>Explicație și răspuns orientativ: Nu. Regenerarea tratează funinginea, iar cenușa necesită evaluare și intervenție specifică.</a:t>
            </a:r>
            <a:endParaRPr/>
          </a:p>
          <a:p xmlns:a="http://schemas.openxmlformats.org/drawingml/2006/main">
            <a:r>
              <a:t>Discută: Offset de senzor sau adaptare incorectă. Furtun blocat ori presiune captivă. Mai întâi validezi măsurarea. Nu declari DPF blocat numai din acest PID.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Offset de senzor sau adaptare incorectă. Furtun blocat ori presiune captivă. Mai întâi validezi măsurarea. Nu declari DPF blocat numai din acest PID.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Offset de senzor sau adaptare incorectă.</a:t>
            </a:r>
            <a:endParaRPr/>
          </a:p>
          <a:p xmlns:a="http://schemas.openxmlformats.org/drawingml/2006/main">
            <a:r>
              <a:t>2. Furtun blocat ori presiune captivă.</a:t>
            </a:r>
            <a:endParaRPr/>
          </a:p>
          <a:p xmlns:a="http://schemas.openxmlformats.org/drawingml/2006/main">
            <a:r>
              <a:t>3. Mai întâi validezi măsurarea.</a:t>
            </a:r>
            <a:endParaRPr/>
          </a:p>
          <a:p xmlns:a="http://schemas.openxmlformats.org/drawingml/2006/main">
            <a:r>
              <a:t>4. Nu declari DPF blocat numai din acest PID.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Decizi când regenerarea este justificată.</a:t>
            </a:r>
            <a:endParaRPr/>
          </a:p>
          <a:p xmlns:a="http://schemas.openxmlformats.org/drawingml/2006/main">
            <a:r>
              <a:t>Explicație și răspuns orientativ: Cauza, încărcarea permisă, senzorii, uleiul, condițiile de siguranță și procedura OEM.</a:t>
            </a:r>
            <a:endParaRPr/>
          </a:p>
          <a:p xmlns:a="http://schemas.openxmlformats.org/drawingml/2006/main">
            <a:r>
              <a:t>Discută: Cu defect relevant activ investighezi cauza. Încărcarea și uleiul pot schimba decizia. Regenerarea nu repară termostatul sau senzorul. După intervenție verifici evoluția presiunii și istoricul.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DPF</a:t>
            </a:r>
            <a:endParaRPr/>
          </a:p>
          <a:p xmlns:a="http://schemas.openxmlformats.org/drawingml/2006/main">
            <a:r>
              <a:t>https://www.hella.com/techworld/en/ti/pdf/the-diesel-particulate-filter-system-dpf/the-diesel-particulate-filter-system-dpf.pdf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Cu defect relevant activ investighezi cauza. Încărcarea și uleiul pot schimba decizia. Regenerarea nu repară termostatul sau senzorul. După intervenție verifici evoluția presiunii și istoricul.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DPF</a:t>
            </a:r>
            <a:endParaRPr/>
          </a:p>
          <a:p xmlns:a="http://schemas.openxmlformats.org/drawingml/2006/main">
            <a:r>
              <a:t>https://www.hella.com/techworld/en/ti/pdf/the-diesel-particulate-filter-system-dpf/the-diesel-particulate-filter-system-dpf.pdf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Cu defect relevant activ investighezi cauza.</a:t>
            </a:r>
            <a:endParaRPr/>
          </a:p>
          <a:p xmlns:a="http://schemas.openxmlformats.org/drawingml/2006/main">
            <a:r>
              <a:t>2. Încărcarea și uleiul pot schimba decizia.</a:t>
            </a:r>
            <a:endParaRPr/>
          </a:p>
          <a:p xmlns:a="http://schemas.openxmlformats.org/drawingml/2006/main">
            <a:r>
              <a:t>3. Regenerarea nu repară termostatul sau senzorul.</a:t>
            </a:r>
            <a:endParaRPr/>
          </a:p>
          <a:p xmlns:a="http://schemas.openxmlformats.org/drawingml/2006/main">
            <a:r>
              <a:t>4. După intervenție verifici evoluția presiunii și istoricul.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DPF</a:t>
            </a:r>
            <a:endParaRPr/>
          </a:p>
          <a:p xmlns:a="http://schemas.openxmlformats.org/drawingml/2006/main">
            <a:r>
              <a:t>https://www.hella.com/techworld/en/ti/pdf/the-diesel-particulate-filter-system-dpf/the-diesel-particulate-filter-system-dpf.pdf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comanda EGR cu debitul și starea motorului.</a:t>
            </a:r>
            <a:endParaRPr/>
          </a:p>
          <a:p xmlns:a="http://schemas.openxmlformats.org/drawingml/2006/main">
            <a:r>
              <a:t>Explicație și răspuns orientativ: Pentru că gazele pot circula incorect printr-un traseu blocat sau neetanș.</a:t>
            </a:r>
            <a:endParaRPr/>
          </a:p>
          <a:p xmlns:a="http://schemas.openxmlformats.org/drawingml/2006/main">
            <a:r>
              <a:t>Discută: Comanda arată dacă mecanismul primește cererea. Debitul arată efectul asupra gazelor. Un traseu obturat poate păstra poziția corectă. Reparația trebuie verificată în regimul inițial.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EGR electric</a:t>
            </a:r>
            <a:endParaRPr/>
          </a:p>
          <a:p xmlns:a="http://schemas.openxmlformats.org/drawingml/2006/main">
            <a:r>
              <a:t>https://www.hella.com/techworld/us/ti/electrical-exhaust-gas-recirculation-valve/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Comanda arată dacă mecanismul primește cererea. Debitul arată efectul asupra gazelor. Un traseu obturat poate păstra poziția corectă. Reparația trebuie verificată în regimul inițial.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EGR electric</a:t>
            </a:r>
            <a:endParaRPr/>
          </a:p>
          <a:p xmlns:a="http://schemas.openxmlformats.org/drawingml/2006/main">
            <a:r>
              <a:t>https://www.hella.com/techworld/us/ti/electrical-exhaust-gas-recirculation-valve/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Comanda arată dacă mecanismul primește cererea.</a:t>
            </a:r>
            <a:endParaRPr/>
          </a:p>
          <a:p xmlns:a="http://schemas.openxmlformats.org/drawingml/2006/main">
            <a:r>
              <a:t>2. Debitul arată efectul asupra gazelor.</a:t>
            </a:r>
            <a:endParaRPr/>
          </a:p>
          <a:p xmlns:a="http://schemas.openxmlformats.org/drawingml/2006/main">
            <a:r>
              <a:t>3. Un traseu obturat poate păstra poziția corectă.</a:t>
            </a:r>
            <a:endParaRPr/>
          </a:p>
          <a:p xmlns:a="http://schemas.openxmlformats.org/drawingml/2006/main">
            <a:r>
              <a:t>4. Reparația trebuie verificată în regimul inițial.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EGR electric</a:t>
            </a:r>
            <a:endParaRPr/>
          </a:p>
          <a:p xmlns:a="http://schemas.openxmlformats.org/drawingml/2006/main">
            <a:r>
              <a:t>https://www.hella.com/techworld/us/ti/electrical-exhaust-gas-recirculation-valve/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Construiești un plan pentru eficiență SCR redusă.</a:t>
            </a:r>
            <a:endParaRPr/>
          </a:p>
          <a:p xmlns:a="http://schemas.openxmlformats.org/drawingml/2006/main">
            <a:r>
              <a:t>Explicație și răspuns orientativ: Nu. Sunt necesare condiții termice, dozare și semnale valide pentru evaluare.</a:t>
            </a:r>
            <a:endParaRPr/>
          </a:p>
          <a:p xmlns:a="http://schemas.openxmlformats.org/drawingml/2006/main">
            <a:r>
              <a:t>Discută: Lipsesc condițiile valide de conversie. Datele senzorilor pot avea întârzieri. Verifici fluidul și dozarea înainte de catalizator. Calculele de eficiență folosesc metoda OEM.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senzorul NOx</a:t>
            </a:r>
            <a:endParaRPr/>
          </a:p>
          <a:p xmlns:a="http://schemas.openxmlformats.org/drawingml/2006/main">
            <a:r>
              <a:t>https://www.hella.com/partnerworld/assets/documents/1874_KI_NOx_Sensor_HELLA_EN_1.pdf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Lipsesc condițiile valide de conversie. Datele senzorilor pot avea întârzieri. Verifici fluidul și dozarea înainte de catalizator. Calculele de eficiență folosesc metoda OEM.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senzorul NOx</a:t>
            </a:r>
            <a:endParaRPr/>
          </a:p>
          <a:p xmlns:a="http://schemas.openxmlformats.org/drawingml/2006/main">
            <a:r>
              <a:t>https://www.hella.com/partnerworld/assets/documents/1874_KI_NOx_Sensor_HELLA_EN_1.pdf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Lipsesc condițiile valide de conversie.</a:t>
            </a:r>
            <a:endParaRPr/>
          </a:p>
          <a:p xmlns:a="http://schemas.openxmlformats.org/drawingml/2006/main">
            <a:r>
              <a:t>2. Datele senzorilor pot avea întârzieri.</a:t>
            </a:r>
            <a:endParaRPr/>
          </a:p>
          <a:p xmlns:a="http://schemas.openxmlformats.org/drawingml/2006/main">
            <a:r>
              <a:t>3. Verifici fluidul și dozarea înainte de catalizator.</a:t>
            </a:r>
            <a:endParaRPr/>
          </a:p>
          <a:p xmlns:a="http://schemas.openxmlformats.org/drawingml/2006/main">
            <a:r>
              <a:t>4. Calculele de eficiență folosesc metoda OEM.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senzorul NOx</a:t>
            </a:r>
            <a:endParaRPr/>
          </a:p>
          <a:p xmlns:a="http://schemas.openxmlformats.org/drawingml/2006/main">
            <a:r>
              <a:t>https://www.hella.com/partnerworld/assets/documents/1874_KI_NOx_Sensor_HELLA_EN_1.pdf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DPF reține particule, iar SCR tratează NOx în condițiile sale de funcționare. (2 p)</a:t>
            </a:r>
            <a:endParaRPr/>
          </a:p>
          <a:p xmlns:a="http://schemas.openxmlformats.org/drawingml/2006/main">
            <a:r>
              <a:t>2. Nu. Regenerarea tratează funinginea, iar cenușa necesită evaluare și intervenție specifică. (2 p)</a:t>
            </a:r>
            <a:endParaRPr/>
          </a:p>
          <a:p xmlns:a="http://schemas.openxmlformats.org/drawingml/2006/main">
            <a:r>
              <a:t>3. Cauza, încărcarea permisă, senzorii, uleiul, condițiile de siguranță și procedura OEM. (2 p)</a:t>
            </a:r>
            <a:endParaRPr/>
          </a:p>
          <a:p xmlns:a="http://schemas.openxmlformats.org/drawingml/2006/main">
            <a:r>
              <a:t>4. Pentru că gazele pot circula incorect printr-un traseu blocat sau neetanș. (2 p)</a:t>
            </a:r>
            <a:endParaRPr/>
          </a:p>
          <a:p xmlns:a="http://schemas.openxmlformats.org/drawingml/2006/main">
            <a:r>
              <a:t>5. Nu. Sunt necesare condiții termice, dozare și semnale valide pentru evaluare.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Cu defect relevant activ investighezi cauza. Încărcarea și uleiul pot schimba decizia. Regenerarea nu repară termostatul sau senzorul. După intervenție verifici evoluția presiunii și istoricul.</a:t>
            </a:r>
            <a:endParaRPr/>
          </a:p>
          <a:p xmlns:a="http://schemas.openxmlformats.org/drawingml/2006/main">
            <a:r>
              <a:t>Teste relevante: Verifică motivul de inhibare și istoricul. Testează temperatura și circuitul relevant. Controlează precondițiile și nivelul uleiului. Urmează decizia și limitele OEM.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sistemul DPF</a:t>
            </a:r>
            <a:endParaRPr/>
          </a:p>
          <a:p xmlns:a="http://schemas.openxmlformats.org/drawingml/2006/main">
            <a:r>
              <a:t>https://www.hella.com/techworld/en/ti/pdf/the-diesel-particulate-filter-system-dpf/the-diesel-particulate-filter-system-dpf.pdf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DPF reține particule, iar SCR tratează NOx în condițiile sale de funcționare.</a:t>
            </a:r>
            <a:endParaRPr/>
          </a:p>
          <a:p xmlns:a="http://schemas.openxmlformats.org/drawingml/2006/main">
            <a:r>
              <a:t>2. Nu. Regenerarea tratează funinginea, iar cenușa necesită evaluare și intervenție specifică.</a:t>
            </a:r>
            <a:endParaRPr/>
          </a:p>
          <a:p xmlns:a="http://schemas.openxmlformats.org/drawingml/2006/main">
            <a:r>
              <a:t>3. Cauza, încărcarea permisă, senzorii, uleiul, condițiile de siguranță și procedura OEM.</a:t>
            </a:r>
            <a:endParaRPr/>
          </a:p>
          <a:p xmlns:a="http://schemas.openxmlformats.org/drawingml/2006/main">
            <a:r>
              <a:t>4. Pentru că gazele pot circula incorect printr-un traseu blocat sau neetanș.</a:t>
            </a:r>
            <a:endParaRPr/>
          </a:p>
          <a:p xmlns:a="http://schemas.openxmlformats.org/drawingml/2006/main">
            <a:r>
              <a:t>5. Nu. Sunt necesare condiții termice, dozare și semnale valide pentru 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HELLA: post-tratarea gazelor</a:t>
            </a:r>
            <a:endParaRPr/>
          </a:p>
          <a:p xmlns:a="http://schemas.openxmlformats.org/drawingml/2006/main">
            <a:r>
              <a:t>https://www.hella.com/techworld/us/technical/exhaust-technology/exhaust-gas-aftertreatment-design-diagnostics/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sistemul DPF</a:t>
            </a:r>
            <a:endParaRPr/>
          </a:p>
          <a:p xmlns:a="http://schemas.openxmlformats.org/drawingml/2006/main">
            <a:r>
              <a:t>https://www.hella.com/techworld/en/ti/pdf/the-diesel-particulate-filter-system-dpf/the-diesel-particulate-filter-system-dpf.pdf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EGR electric</a:t>
            </a:r>
            <a:endParaRPr/>
          </a:p>
          <a:p xmlns:a="http://schemas.openxmlformats.org/drawingml/2006/main">
            <a:r>
              <a:t>https://www.hella.com/techworld/us/ti/electrical-exhaust-gas-recirculation-valve/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senzorul NOx</a:t>
            </a:r>
            <a:endParaRPr/>
          </a:p>
          <a:p xmlns:a="http://schemas.openxmlformats.org/drawingml/2006/main">
            <a:r>
              <a:t>https://www.hella.com/partnerworld/assets/documents/1874_KI_NOx_Sensor_HELLA_EN_1.pdf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1aaea858d4762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6b7fdb51ab3405c" /><Relationship Type="http://schemas.openxmlformats.org/officeDocument/2006/relationships/slideLayout" Target="/ppt/slideLayouts/slideLayout1.xml" Id="R31ff661a14ec4db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ff661a14ec4dbb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f424d219c24ee1" /><Relationship Type="http://schemas.openxmlformats.org/officeDocument/2006/relationships/image" Target="/ppt/media/image.png" Id="R34ca3d9a00af4876" /><Relationship Type="http://schemas.openxmlformats.org/officeDocument/2006/relationships/notesSlide" Target="/ppt/notesSlides/notesSlide1.xml" Id="R71dbede1ad5441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f622b6ef5f4ddf" /><Relationship Type="http://schemas.openxmlformats.org/officeDocument/2006/relationships/notesSlide" Target="/ppt/notesSlides/notesSlide2.xml" Id="R194eda2deb9545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021542cf04587" /><Relationship Type="http://schemas.openxmlformats.org/officeDocument/2006/relationships/notesSlide" Target="/ppt/notesSlides/notesSlide3.xml" Id="Rd49227fa32de47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6ffecad774cc7" /><Relationship Type="http://schemas.openxmlformats.org/officeDocument/2006/relationships/notesSlide" Target="/ppt/notesSlides/notesSlide4.xml" Id="R7624acfac02147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6177a84ba40dc" /><Relationship Type="http://schemas.openxmlformats.org/officeDocument/2006/relationships/notesSlide" Target="/ppt/notesSlides/notesSlide5.xml" Id="R69032753fd6749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050a0e30f44e3" /><Relationship Type="http://schemas.openxmlformats.org/officeDocument/2006/relationships/notesSlide" Target="/ppt/notesSlides/notesSlide6.xml" Id="R6ddfe2ca203b49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1f59d417b74aae" /><Relationship Type="http://schemas.openxmlformats.org/officeDocument/2006/relationships/notesSlide" Target="/ppt/notesSlides/notesSlide7.xml" Id="R078a1861cbf042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2c7f98222462d" /><Relationship Type="http://schemas.openxmlformats.org/officeDocument/2006/relationships/notesSlide" Target="/ppt/notesSlides/notesSlide8.xml" Id="Rcb85fe8ebab34a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b468a31d745f9" /><Relationship Type="http://schemas.openxmlformats.org/officeDocument/2006/relationships/notesSlide" Target="/ppt/notesSlides/notesSlide9.xml" Id="Rd0e9f391885f41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5e9d3c8f248d4" /><Relationship Type="http://schemas.openxmlformats.org/officeDocument/2006/relationships/notesSlide" Target="/ppt/notesSlides/notesSlide10.xml" Id="R048dcc7b746949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e742e5150e450e" /><Relationship Type="http://schemas.openxmlformats.org/officeDocument/2006/relationships/notesSlide" Target="/ppt/notesSlides/notesSlide11.xml" Id="R99e1ef2162c245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1c57ecb0d3482b" /><Relationship Type="http://schemas.openxmlformats.org/officeDocument/2006/relationships/notesSlide" Target="/ppt/notesSlides/notesSlide12.xml" Id="R85bb1974d33b40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d8eb771f34fbf" /><Relationship Type="http://schemas.openxmlformats.org/officeDocument/2006/relationships/notesSlide" Target="/ppt/notesSlides/notesSlide13.xml" Id="Rc889d4e84a2e4e9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8da0808704f82" /><Relationship Type="http://schemas.openxmlformats.org/officeDocument/2006/relationships/notesSlide" Target="/ppt/notesSlides/notesSlide14.xml" Id="R9d5226961ba849e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e039dd37a4ebc" /><Relationship Type="http://schemas.openxmlformats.org/officeDocument/2006/relationships/notesSlide" Target="/ppt/notesSlides/notesSlide15.xml" Id="R71b40f156f52456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c8d13d9b0402e" /><Relationship Type="http://schemas.openxmlformats.org/officeDocument/2006/relationships/notesSlide" Target="/ppt/notesSlides/notesSlide16.xml" Id="R4c4601d6b73949a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249160956349e3" /><Relationship Type="http://schemas.openxmlformats.org/officeDocument/2006/relationships/notesSlide" Target="/ppt/notesSlides/notesSlide17.xml" Id="Rf8d52973330b445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0078d72fc4188" /><Relationship Type="http://schemas.openxmlformats.org/officeDocument/2006/relationships/notesSlide" Target="/ppt/notesSlides/notesSlide18.xml" Id="R9773a94fdf9248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6f11cf40f40e4" /><Relationship Type="http://schemas.openxmlformats.org/officeDocument/2006/relationships/notesSlide" Target="/ppt/notesSlides/notesSlide19.xml" Id="R813dd410c1b94ba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80085aa914f54" /><Relationship Type="http://schemas.openxmlformats.org/officeDocument/2006/relationships/notesSlide" Target="/ppt/notesSlides/notesSlide20.xml" Id="Rd945b69692e847b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b35b7d6c8d44b4" /><Relationship Type="http://schemas.openxmlformats.org/officeDocument/2006/relationships/notesSlide" Target="/ppt/notesSlides/notesSlide21.xml" Id="Rfbf432ecb02248c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6fac7378b49e4" /><Relationship Type="http://schemas.openxmlformats.org/officeDocument/2006/relationships/notesSlide" Target="/ppt/notesSlides/notesSlide22.xml" Id="R576fcf6b85c44de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74d43748b438d" /><Relationship Type="http://schemas.openxmlformats.org/officeDocument/2006/relationships/notesSlide" Target="/ppt/notesSlides/notesSlide23.xml" Id="R1aab11f1b0bd49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dd97c3aff4e5f" /><Relationship Type="http://schemas.openxmlformats.org/officeDocument/2006/relationships/notesSlide" Target="/ppt/notesSlides/notesSlide24.xml" Id="Rf6c48a2f18fb408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b8f6254044153" /><Relationship Type="http://schemas.openxmlformats.org/officeDocument/2006/relationships/notesSlide" Target="/ppt/notesSlides/notesSlide25.xml" Id="R329086f4eda940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a3d9a00af4876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3774483-B57D-4473-9708-AC0521DB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4FA4BC78-EFD3-4AF0-87BC-39D76E58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D2D7DD00-FBF3-4AE9-BAB9-BECED29C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8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813F33FE-E102-4C7E-98D5-87B5C94D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Emisii și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post-tratare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01BBC488-ECE0-451E-BA43-D5C58651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Diagnosticarea DPF, EGR și SCR înainte de regenerare sau înlocuirea componentelor.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DF34BF39-868F-4063-B704-CCB14C94D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45C12CC7-5366-4989-BE05-25FC1EAF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F7EF054D-C4EB-4E23-B0E5-9AAD4F1BB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685AA03-175B-4CFA-BD67-4B9A7F17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253891F8-B628-43E8-9648-886CFEC1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00FB6DB8-A8BE-49ED-886A-F37E71F7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95E48C24-BE2C-4449-9A72-E3F76FF50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89250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39438A-528E-4F9B-AE0C-16D00F0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82E1BE8-EB4B-482F-BFD6-78D9C4A8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5E13BF-F936-4922-837E-78A314DC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C2A29A-18BB-4476-A877-B63D4C27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BADE1C-14B2-47AC-B8A9-2F7F2740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6B964E-5517-4A06-937C-73613726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A569C35-17C6-4491-9058-A3EC88F4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2976E01-808F-48E8-A5C6-7A1A4588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8B6EB2A-664A-4938-B0B3-A060E20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B966CAA-EC89-4B17-AF16-6D0E5A8C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Rolul DOC, DPF și SCR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79AFF2-8603-409C-8232-4F692A48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Diferențiezi funcțiile și ordinea componentelor.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BA5D0EE-76CA-434A-B30D-18E68AC1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7547274-4282-4CF0-B2E9-30E5ED95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DPF: funingine, cenușă și presiune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DC4AA4C-5CE6-49EE-98A1-4780710D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încărcarea reală de o măsurare eronată.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647DB51-0F53-4E7D-A2DB-5DA0DDE5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68DB24A-5AD8-4E69-A141-5891CC8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Regenerare și condiții de autorizare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2D8E039-0A4D-4880-9D57-460FC516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Decizi când regenerarea este justificată.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F9CE15B-3CBF-4320-9B66-18393700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B6A45DB-4BA3-4D6D-BBB7-D2D93E4E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EGR și formarea emisiilor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7E1B44-7ACC-4DB2-B9A4-C9BC2B2B3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comanda EGR cu debitul și starea motorului.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005022C-A49A-4A61-BE23-18520742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2DCF09C-93D2-4771-9B14-988B5320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SCR, AdBlue și NOx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0E034C-4E61-4A93-8CA3-4BD441B0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un plan pentru eficiență SCR redusă.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C902C1C-13B7-413F-8640-D0539E90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6416DFC-8D7D-4B55-8D2B-8482B862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33905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39438A-528E-4F9B-AE0C-16D00F0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82E1BE8-EB4B-482F-BFD6-78D9C4A8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5E13BF-F936-4922-837E-78A314DC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C2A29A-18BB-4476-A877-B63D4C27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BADE1C-14B2-47AC-B8A9-2F7F2740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6B964E-5517-4A06-937C-73613726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A569C35-17C6-4491-9058-A3EC88F4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2976E01-808F-48E8-A5C6-7A1A4588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8B6EB2A-664A-4938-B0B3-A060E20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B966CAA-EC89-4B17-AF16-6D0E5A8C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79AFF2-8603-409C-8232-4F692A48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BA5D0EE-76CA-434A-B30D-18E68AC1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7547274-4282-4CF0-B2E9-30E5ED95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DC4AA4C-5CE6-49EE-98A1-4780710D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647DB51-0F53-4E7D-A2DB-5DA0DDE5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68DB24A-5AD8-4E69-A141-5891CC8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2D8E039-0A4D-4880-9D57-460FC516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F9CE15B-3CBF-4320-9B66-18393700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B6A45DB-4BA3-4D6D-BBB7-D2D93E4E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7E1B44-7ACC-4DB2-B9A4-C9BC2B2B3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005022C-A49A-4A61-BE23-18520742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2DCF09C-93D2-4771-9B14-988B5320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0E034C-4E61-4A93-8CA3-4BD441B0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C902C1C-13B7-413F-8640-D0539E90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6416DFC-8D7D-4B55-8D2B-8482B862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339052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Tester, date OEM, loguri DPF/SCR, echipament de verificare a presiunii compatibil, materiale didactice de evacuare.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Regenerarea produce temperaturi foarte mari. Se execută numai dacă OEM o permite, în spațiu și condiții adecvate. Sistemele de emisii se repară și se păstrează funcționale.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38A052C-E6A2-4EE7-8447-28FD2BB5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C5E8E3C-8C75-4AEA-A12B-8E5408D8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Rolul DOC, DPF și SCR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057E1C2-E7E5-4ADB-B6A5-C269A0F1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Relațiile se verifică în schema vehiculului.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725F70F-A591-41F6-BAD2-CF873709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D5A5B9-6651-4834-9A43-39366C66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5A864AC-8A83-4EB5-8E92-EAADB72D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D3959C6-51B2-46AA-8B5B-EE774FCC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B4D7573E-5F31-40B9-ADCD-39609F16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445F334-6AB9-4B59-93E1-8B16EE44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B6511B36-FD3C-41EC-97D6-77838A65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A754715-8ADE-4DC7-9FC4-525C2624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DOC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CA0D884-BA1F-44E9-B681-6D6CC3F2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Oxidarea unor gaze din evacuare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1879234-9EE5-4C5A-A63E-E0A1DC5B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3D0786C-4D83-46FC-9761-E38249F9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DPF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D91B3DC-4F1C-48FE-8E02-A4CC74C8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Reținerea particulelor</a:t>
            </a:r>
            <a:endParaRPr sz="10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E17D348-A0A9-412A-951B-0346BFC5A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EF90A3A-1CD5-4E05-9EC2-648B4D5D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SCR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299CC3D-28B0-40BD-9A2F-0C352AFD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Reducerea oxizilor de azot</a:t>
            </a:r>
            <a:endParaRPr sz="10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D2B8FA8-FA10-497B-AF36-DD401631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39D98A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530F59A-CD69-43D0-8443-B8D191DA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rPr>
              <a:t>Senzori</a:t>
            </a:r>
            <a:endParaRPr sz="16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2603EB2-7843-47ED-BF32-1D0BA372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Presiune, temperatură și NOx</a:t>
            </a:r>
            <a:endParaRPr sz="10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5C31326-8409-4048-9EE7-984284EB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61320" cy="68580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93FF072C-74EB-4A31-9B02-C19B9162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846320"/>
            <a:ext cx="10268712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Obiectiv: Diferențiezi funcțiile și ordinea componentelor.</a:t>
            </a:r>
            <a:endParaRPr sz="16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5F17185-E10C-49E6-8BF7-2BBAFF6A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715000"/>
            <a:ext cx="1143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De reținut</a:t>
            </a:r>
            <a:endParaRPr sz="93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516FE56-9C80-4706-B284-D4981D69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5721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Schema vehiculului stabilește ordinea și integrarea componentelor.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0350060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Aceeași evacuare, simptome diferite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Pierderea de putere poate implica restricție.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NOx ridicat poate implica SCR sau condițiile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și temperatura sunt date distincte.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Poziția senzorilor trebuie cunoscută.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traseul în schema vehiculului.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Localizează senzorii și dozatorul.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Leagă fiecare PID de poziția fizică.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Formulează ipoteza pentru simptomul dat.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Etichetează pe schema OEM componentele și senzorii. Explică ce informație aduce fiecare.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DPF: funingine, cenușă și presiune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Funinginea poate fi oxidată în regenerare.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Cenușa se acumulează și cere altă intervenție.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diferențială depinde și de debit.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Furtunurile senzorului pot altera rezultatul.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încărcarea reală de o măsurare eronată.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Regenerarea elimină cenușa din DPF?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Presiune mare cu motorul oprit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Exemplu: 35 mbar, motor oprit și stabilizat.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există debit de gaze.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Senzorul a fost schimbat recent.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Furtunurile nu au fost inspectate.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unitatea și condiția fără debit.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furtunurile și conexiunile.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Controlează circuitul și procedura de zero.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Reevaluează sub condițiile OEM.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Construiește două ipoteze pentru offsetul de presiune și un test pentru fiecare.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Regenerare și condiții de autorizare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Strategia cere condiții termice și de funcționare.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Unele defecte inhibă regenerarea.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Încărcarea excesivă poate face procedura nepermisă.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regenerărilor eșuate trebuie remediată.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Decizi când regenerarea este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verifici înainte de regenerare forțată?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Regenerări întrerupte repetat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Temperatura motorului rămâne joasă în log.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Sunt multe trasee scurte.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Există un DTC de temperatură.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s-a verificat nivelul uleiului.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motivul de inhibare și istoricul.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temperatura și circuitul relevant.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Controlează precondițiile și nivelul uleiului.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Urmează decizia și limitele OEM.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Decide pe fișă: regenerare acum, după remediere sau procedură nepermisă. Justifică folosind datele.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EGR și formarea emisiilor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EGR influențează condițiile de ardere și NOx.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Debitul greșit poate afecta mersul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Poziția raportată nu confirmă traseul liber.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Depunerile pot fi efectul altui defect.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comanda EGR cu debitul și starea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o poziție EGR corectă nu încheie diagnosticul?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P0401 cu poziție aparent normală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Cererea și poziția EGR se urmăresc.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MAF nu reacționează în testul permis.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Motorul are temperatură corectă.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Traseul gazelor nu a fost verificat.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condițiile testului.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MAF și poziția EGR.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traseul și răcitorul conform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Caută cauza depunerilor repetate.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Propune un test de debit și unul de comandă pentru același EGR. Explică diferența de dovezi.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SCR, AdBlue și NOx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Dozarea depinde de condițiile termice.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Senzorii NOx au condiții de disponibilitate.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Calitatea fluidului și dozatorul contează.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Comparația amonte–aval cere un regim valid.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un plan pentru eficiență SCR redusă.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NOx aval mare la rece dovedește SCR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NOx aval rămâne ridicat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Date colectate imediat după pornire rece.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Dozarea nu este încă activă.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Temperatura SCR este joasă.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există test în regim stabilizat.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starea senzorilor și temperaturile.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activarea dozării.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Aplică testul OEM pentru presiune și dozator.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Evaluează conversia în condițiile cerute.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Explică de ce acest log nu condamnă catalizatorul. Scrie ce captură nouă este necesară.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DPF cu regenerări eșuate. Echipa primește istoricul, presiunea și temperaturile. Decide ce măsurare trebuie validată și dacă regenerarea este permisă.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39438A-528E-4F9B-AE0C-16D00F0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82E1BE8-EB4B-482F-BFD6-78D9C4A8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5E13BF-F936-4922-837E-78A314DC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C2A29A-18BB-4476-A877-B63D4C27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BADE1C-14B2-47AC-B8A9-2F7F2740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6B964E-5517-4A06-937C-73613726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A569C35-17C6-4491-9058-A3EC88F4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2976E01-808F-48E8-A5C6-7A1A4588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8B6EB2A-664A-4938-B0B3-A060E20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B966CAA-EC89-4B17-AF16-6D0E5A8C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79AFF2-8603-409C-8232-4F692A48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BA5D0EE-76CA-434A-B30D-18E68AC1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7547274-4282-4CF0-B2E9-30E5ED95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DC4AA4C-5CE6-49EE-98A1-4780710D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647DB51-0F53-4E7D-A2DB-5DA0DDE5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68DB24A-5AD8-4E69-A141-5891CC8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2D8E039-0A4D-4880-9D57-460FC516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F9CE15B-3CBF-4320-9B66-18393700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B6A45DB-4BA3-4D6D-BBB7-D2D93E4E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7E1B44-7ACC-4DB2-B9A4-C9BC2B2B3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005022C-A49A-4A61-BE23-18520742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2DCF09C-93D2-4771-9B14-988B5320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0E034C-4E61-4A93-8CA3-4BD441B0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C902C1C-13B7-413F-8640-D0539E90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6416DFC-8D7D-4B55-8D2B-8482B862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3390521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Care este diferența dintre DPF și SCR?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Regenerarea elimină cenușa din DPF?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Ce verifici înainte de regenerare forțată?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De ce o poziție EGR corectă nu încheie diagnosticul?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NOx aval mare la rece dovedește SCR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Temperatura motorului rămâne joasă în log.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Sunt multe trasee scurte.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Există un DTC de temperatură.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s-a verificat nivelul uleiului.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D39438A-528E-4F9B-AE0C-16D00F09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82E1BE8-EB4B-482F-BFD6-78D9C4A8B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5E13BF-F936-4922-837E-78A314DC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C2A29A-18BB-4476-A877-B63D4C27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BADE1C-14B2-47AC-B8A9-2F7F2740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C6B964E-5517-4A06-937C-73613726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A569C35-17C6-4491-9058-A3EC88F4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2976E01-808F-48E8-A5C6-7A1A4588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8B6EB2A-664A-4938-B0B3-A060E20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B966CAA-EC89-4B17-AF16-6D0E5A8C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Rolul DOC, DPF și SCR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79AFF2-8603-409C-8232-4F692A48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DPF reține particule, iar SCR tratează NOx în condițiile sale de funcționare.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BA5D0EE-76CA-434A-B30D-18E68AC1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7547274-4282-4CF0-B2E9-30E5ED95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DPF: funingine, cenușă și presiune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DC4AA4C-5CE6-49EE-98A1-4780710D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Regenerarea tratează funinginea, iar cenușa necesită evaluare și intervenție specifică.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647DB51-0F53-4E7D-A2DB-5DA0DDE5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68DB24A-5AD8-4E69-A141-5891CC8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Regenerare și condiții de autorizare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2D8E039-0A4D-4880-9D57-460FC516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Cauza, încărcarea permisă, senzorii, uleiul, condițiile de siguranță și procedura OEM.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F9CE15B-3CBF-4320-9B66-18393700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B6A45DB-4BA3-4D6D-BBB7-D2D93E4E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EGR și formarea emisiilor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27E1B44-7ACC-4DB2-B9A4-C9BC2B2B3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Pentru că gazele pot circula incorect printr-un traseu blocat sau neetanș.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005022C-A49A-4A61-BE23-18520742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2DCF09C-93D2-4771-9B14-988B5320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SCR, AdBlue și NOx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0E034C-4E61-4A93-8CA3-4BD441B0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Sunt necesare condiții termice, dozare și semnale valide pentru evaluare.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C902C1C-13B7-413F-8640-D0539E90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6416DFC-8D7D-4B55-8D2B-8482B862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3390521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8BFC979-DBBC-4721-876D-87DF4179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6687ED-E3F1-401B-9663-D7626AB9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96BCF1-61E2-41C2-8DAB-2F66F85A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8CFB658-69A1-4E02-B977-FD7D29C8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8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C069A43-CBC8-4075-B10C-D8C685DC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F3A849D-1C59-435F-802F-C6AE346B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16E005-BBEE-4452-9D30-CB2C95D9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8E19B0-D4CB-411A-8AE5-99856377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post-tratarea gazelor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sistemul DPF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EGR electric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senzorul NOx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B433099-DBE0-43BE-81A6-9E2DC60B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2AA4A26-DAEB-46E2-9A7A-BADC7DCF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F35393-10D0-4702-96F4-150EAFA9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EE9D984-B03F-4718-BD4E-73226CDA9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627CAC4-EC05-4B91-B846-41BDB6F2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96137810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2026-09-24T18:12:50.7650000Z</dcterms:created>
  <dcterms:modified xsi:type="dcterms:W3CDTF">2026-09-24T18:12:50.7650000Z</dcterms:modified>
</coreProperties>
</file>