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charts/chart1.xml" ContentType="application/vnd.openxmlformats-officedocument.drawingml.chart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684ed140b44b3c" /><Relationship Type="http://schemas.openxmlformats.org/officeDocument/2006/relationships/extended-properties" Target="/docProps/app.xml" Id="R2275832a11184828" /><Relationship Type="http://schemas.openxmlformats.org/officeDocument/2006/relationships/officeDocument" Target="/ppt/presentation.xml" Id="Rfbfcb0b1212b4c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9a815bc4fa4e88"/>
  </p:sldMasterIdLst>
  <p:notesMasterIdLst>
    <p:notesMasterId xmlns:r="http://schemas.openxmlformats.org/officeDocument/2006/relationships" r:id="Rc6955813360f456f"/>
  </p:notesMasterIdLst>
  <p:sldIdLst>
    <p:sldId xmlns:r="http://schemas.openxmlformats.org/officeDocument/2006/relationships" id="256" r:id="R599ee32b38f44c8a"/>
    <p:sldId xmlns:r="http://schemas.openxmlformats.org/officeDocument/2006/relationships" id="257" r:id="Rae7a1813d6dc4184"/>
    <p:sldId xmlns:r="http://schemas.openxmlformats.org/officeDocument/2006/relationships" id="258" r:id="Rcbb838396e1444b2"/>
    <p:sldId xmlns:r="http://schemas.openxmlformats.org/officeDocument/2006/relationships" id="259" r:id="R7acff4997b4c4e70"/>
    <p:sldId xmlns:r="http://schemas.openxmlformats.org/officeDocument/2006/relationships" id="260" r:id="R291cbd1447334106"/>
    <p:sldId xmlns:r="http://schemas.openxmlformats.org/officeDocument/2006/relationships" id="261" r:id="R09b1387849af40a9"/>
    <p:sldId xmlns:r="http://schemas.openxmlformats.org/officeDocument/2006/relationships" id="262" r:id="R79487ea91e734040"/>
    <p:sldId xmlns:r="http://schemas.openxmlformats.org/officeDocument/2006/relationships" id="263" r:id="R7194237989e94e4f"/>
    <p:sldId xmlns:r="http://schemas.openxmlformats.org/officeDocument/2006/relationships" id="264" r:id="R073fd36e7b534bde"/>
    <p:sldId xmlns:r="http://schemas.openxmlformats.org/officeDocument/2006/relationships" id="265" r:id="R5281ee21fce94702"/>
    <p:sldId xmlns:r="http://schemas.openxmlformats.org/officeDocument/2006/relationships" id="266" r:id="R25f7702a5037418b"/>
    <p:sldId xmlns:r="http://schemas.openxmlformats.org/officeDocument/2006/relationships" id="267" r:id="Rb4492d7b0eb64194"/>
    <p:sldId xmlns:r="http://schemas.openxmlformats.org/officeDocument/2006/relationships" id="268" r:id="Rd52351f93e064944"/>
    <p:sldId xmlns:r="http://schemas.openxmlformats.org/officeDocument/2006/relationships" id="269" r:id="Rddcb81130fe34b8c"/>
    <p:sldId xmlns:r="http://schemas.openxmlformats.org/officeDocument/2006/relationships" id="270" r:id="Re100975c49a048f7"/>
    <p:sldId xmlns:r="http://schemas.openxmlformats.org/officeDocument/2006/relationships" id="271" r:id="R993f95fd81f24c53"/>
    <p:sldId xmlns:r="http://schemas.openxmlformats.org/officeDocument/2006/relationships" id="272" r:id="Re682e37857c545b0"/>
    <p:sldId xmlns:r="http://schemas.openxmlformats.org/officeDocument/2006/relationships" id="273" r:id="Rf1f67850066f4f97"/>
    <p:sldId xmlns:r="http://schemas.openxmlformats.org/officeDocument/2006/relationships" id="274" r:id="Rb7187abf4ccc4870"/>
    <p:sldId xmlns:r="http://schemas.openxmlformats.org/officeDocument/2006/relationships" id="275" r:id="R56d04a7630f643fa"/>
    <p:sldId xmlns:r="http://schemas.openxmlformats.org/officeDocument/2006/relationships" id="276" r:id="R831269ced9bd47af"/>
    <p:sldId xmlns:r="http://schemas.openxmlformats.org/officeDocument/2006/relationships" id="277" r:id="Ra49eb2bb65734b5b"/>
    <p:sldId xmlns:r="http://schemas.openxmlformats.org/officeDocument/2006/relationships" id="278" r:id="R3d1f3e83c0854ea7"/>
    <p:sldId xmlns:r="http://schemas.openxmlformats.org/officeDocument/2006/relationships" id="279" r:id="R4d352b4c23b44ab1"/>
    <p:sldId xmlns:r="http://schemas.openxmlformats.org/officeDocument/2006/relationships" id="280" r:id="Rca92158147b547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0375a86719477d" /><Relationship Type="http://schemas.openxmlformats.org/officeDocument/2006/relationships/slideMaster" Target="/ppt/slideMasters/slideMaster1.xml" Id="R6c9a815bc4fa4e88" /><Relationship Type="http://schemas.openxmlformats.org/officeDocument/2006/relationships/notesMaster" Target="/ppt/notesMasters/notesMaster1.xml" Id="Rc6955813360f456f" /><Relationship Type="http://schemas.openxmlformats.org/officeDocument/2006/relationships/presProps" Target="/ppt/presProps.xml" Id="R8362953bd17e4327" /><Relationship Type="http://schemas.openxmlformats.org/officeDocument/2006/relationships/viewProps" Target="/ppt/viewProps.xml" Id="Re495c14ffab74e30" /><Relationship Type="http://schemas.openxmlformats.org/officeDocument/2006/relationships/tableStyles" Target="/ppt/tableStyles.xml" Id="R211980ddc038460b" /><Relationship Type="http://schemas.openxmlformats.org/officeDocument/2006/relationships/slide" Target="/ppt/slides/slide1.xml" Id="R599ee32b38f44c8a" /><Relationship Type="http://schemas.openxmlformats.org/officeDocument/2006/relationships/slide" Target="/ppt/slides/slide2.xml" Id="Rae7a1813d6dc4184" /><Relationship Type="http://schemas.openxmlformats.org/officeDocument/2006/relationships/slide" Target="/ppt/slides/slide3.xml" Id="Rcbb838396e1444b2" /><Relationship Type="http://schemas.openxmlformats.org/officeDocument/2006/relationships/slide" Target="/ppt/slides/slide4.xml" Id="R7acff4997b4c4e70" /><Relationship Type="http://schemas.openxmlformats.org/officeDocument/2006/relationships/slide" Target="/ppt/slides/slide5.xml" Id="R291cbd1447334106" /><Relationship Type="http://schemas.openxmlformats.org/officeDocument/2006/relationships/slide" Target="/ppt/slides/slide6.xml" Id="R09b1387849af40a9" /><Relationship Type="http://schemas.openxmlformats.org/officeDocument/2006/relationships/slide" Target="/ppt/slides/slide7.xml" Id="R79487ea91e734040" /><Relationship Type="http://schemas.openxmlformats.org/officeDocument/2006/relationships/slide" Target="/ppt/slides/slide8.xml" Id="R7194237989e94e4f" /><Relationship Type="http://schemas.openxmlformats.org/officeDocument/2006/relationships/slide" Target="/ppt/slides/slide9.xml" Id="R073fd36e7b534bde" /><Relationship Type="http://schemas.openxmlformats.org/officeDocument/2006/relationships/slide" Target="/ppt/slides/slide10.xml" Id="R5281ee21fce94702" /><Relationship Type="http://schemas.openxmlformats.org/officeDocument/2006/relationships/slide" Target="/ppt/slides/slide11.xml" Id="R25f7702a5037418b" /><Relationship Type="http://schemas.openxmlformats.org/officeDocument/2006/relationships/slide" Target="/ppt/slides/slide12.xml" Id="Rb4492d7b0eb64194" /><Relationship Type="http://schemas.openxmlformats.org/officeDocument/2006/relationships/slide" Target="/ppt/slides/slide13.xml" Id="Rd52351f93e064944" /><Relationship Type="http://schemas.openxmlformats.org/officeDocument/2006/relationships/slide" Target="/ppt/slides/slide14.xml" Id="Rddcb81130fe34b8c" /><Relationship Type="http://schemas.openxmlformats.org/officeDocument/2006/relationships/slide" Target="/ppt/slides/slide15.xml" Id="Re100975c49a048f7" /><Relationship Type="http://schemas.openxmlformats.org/officeDocument/2006/relationships/slide" Target="/ppt/slides/slide16.xml" Id="R993f95fd81f24c53" /><Relationship Type="http://schemas.openxmlformats.org/officeDocument/2006/relationships/slide" Target="/ppt/slides/slide17.xml" Id="Re682e37857c545b0" /><Relationship Type="http://schemas.openxmlformats.org/officeDocument/2006/relationships/slide" Target="/ppt/slides/slide18.xml" Id="Rf1f67850066f4f97" /><Relationship Type="http://schemas.openxmlformats.org/officeDocument/2006/relationships/slide" Target="/ppt/slides/slide19.xml" Id="Rb7187abf4ccc4870" /><Relationship Type="http://schemas.openxmlformats.org/officeDocument/2006/relationships/slide" Target="/ppt/slides/slide20.xml" Id="R56d04a7630f643fa" /><Relationship Type="http://schemas.openxmlformats.org/officeDocument/2006/relationships/slide" Target="/ppt/slides/slide21.xml" Id="R831269ced9bd47af" /><Relationship Type="http://schemas.openxmlformats.org/officeDocument/2006/relationships/slide" Target="/ppt/slides/slide22.xml" Id="Ra49eb2bb65734b5b" /><Relationship Type="http://schemas.openxmlformats.org/officeDocument/2006/relationships/slide" Target="/ppt/slides/slide23.xml" Id="R3d1f3e83c0854ea7" /><Relationship Type="http://schemas.openxmlformats.org/officeDocument/2006/relationships/slide" Target="/ppt/slides/slide24.xml" Id="R4d352b4c23b44ab1" /><Relationship Type="http://schemas.openxmlformats.org/officeDocument/2006/relationships/slide" Target="/ppt/slides/slide25.xml" Id="Rca92158147b547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f742b511844d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cb8c2f73884e75" /><Relationship Type="http://schemas.openxmlformats.org/officeDocument/2006/relationships/notesMaster" Target="/ppt/notesMasters/notesMaster1.xml" Id="R08a5263ebc164c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627603a1e5435e" /><Relationship Type="http://schemas.openxmlformats.org/officeDocument/2006/relationships/notesMaster" Target="/ppt/notesMasters/notesMaster1.xml" Id="R3b94985d695840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04afed40544746" /><Relationship Type="http://schemas.openxmlformats.org/officeDocument/2006/relationships/notesMaster" Target="/ppt/notesMasters/notesMaster1.xml" Id="R7b4aee47d65341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e51380048b4068" /><Relationship Type="http://schemas.openxmlformats.org/officeDocument/2006/relationships/notesMaster" Target="/ppt/notesMasters/notesMaster1.xml" Id="R6957a777fd4245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dc1a53ccf84537" /><Relationship Type="http://schemas.openxmlformats.org/officeDocument/2006/relationships/notesMaster" Target="/ppt/notesMasters/notesMaster1.xml" Id="R109424c7c86d46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628f8c90c645c2" /><Relationship Type="http://schemas.openxmlformats.org/officeDocument/2006/relationships/notesMaster" Target="/ppt/notesMasters/notesMaster1.xml" Id="Rd99fddd03c114d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8559acf37d455e" /><Relationship Type="http://schemas.openxmlformats.org/officeDocument/2006/relationships/notesMaster" Target="/ppt/notesMasters/notesMaster1.xml" Id="Ra3f7c6abdce643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12e13dae224f89" /><Relationship Type="http://schemas.openxmlformats.org/officeDocument/2006/relationships/notesMaster" Target="/ppt/notesMasters/notesMaster1.xml" Id="Rf2251f0facf34f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4962aebc3b4b0a" /><Relationship Type="http://schemas.openxmlformats.org/officeDocument/2006/relationships/notesMaster" Target="/ppt/notesMasters/notesMaster1.xml" Id="R6d04f595fe0a43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3c30868ae564565" /><Relationship Type="http://schemas.openxmlformats.org/officeDocument/2006/relationships/notesMaster" Target="/ppt/notesMasters/notesMaster1.xml" Id="Rfffffca124534c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0909359ce464a5d" /><Relationship Type="http://schemas.openxmlformats.org/officeDocument/2006/relationships/notesMaster" Target="/ppt/notesMasters/notesMaster1.xml" Id="Rd8c88e0c2b8e4c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cb2e582046487c" /><Relationship Type="http://schemas.openxmlformats.org/officeDocument/2006/relationships/notesMaster" Target="/ppt/notesMasters/notesMaster1.xml" Id="R64a964f1603445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8563a1dfe704271" /><Relationship Type="http://schemas.openxmlformats.org/officeDocument/2006/relationships/notesMaster" Target="/ppt/notesMasters/notesMaster1.xml" Id="R0e4971a329c8436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21bdbb2e76f443f" /><Relationship Type="http://schemas.openxmlformats.org/officeDocument/2006/relationships/notesMaster" Target="/ppt/notesMasters/notesMaster1.xml" Id="Rd02b8e337f5f45e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fa1096b68f54e62" /><Relationship Type="http://schemas.openxmlformats.org/officeDocument/2006/relationships/notesMaster" Target="/ppt/notesMasters/notesMaster1.xml" Id="R3576ef53919e4d3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2cad7b744e44055" /><Relationship Type="http://schemas.openxmlformats.org/officeDocument/2006/relationships/notesMaster" Target="/ppt/notesMasters/notesMaster1.xml" Id="Raa449e4eec3944d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0abb56a0904d36" /><Relationship Type="http://schemas.openxmlformats.org/officeDocument/2006/relationships/notesMaster" Target="/ppt/notesMasters/notesMaster1.xml" Id="Rb49ab4916789412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43bb54615e94f46" /><Relationship Type="http://schemas.openxmlformats.org/officeDocument/2006/relationships/notesMaster" Target="/ppt/notesMasters/notesMaster1.xml" Id="R90282a7e68ad47b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a0c05bf9314cc0" /><Relationship Type="http://schemas.openxmlformats.org/officeDocument/2006/relationships/notesMaster" Target="/ppt/notesMasters/notesMaster1.xml" Id="R1ca9fcbc102d457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22d9861d804f40" /><Relationship Type="http://schemas.openxmlformats.org/officeDocument/2006/relationships/notesMaster" Target="/ppt/notesMasters/notesMaster1.xml" Id="R95f464d06a094d3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3c763261ef74553" /><Relationship Type="http://schemas.openxmlformats.org/officeDocument/2006/relationships/notesMaster" Target="/ppt/notesMasters/notesMaster1.xml" Id="R962d1b7d26f3475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11b3b96282c4368" /><Relationship Type="http://schemas.openxmlformats.org/officeDocument/2006/relationships/notesMaster" Target="/ppt/notesMasters/notesMaster1.xml" Id="R455cc6531dc346b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c3a4c28fb404b41" /><Relationship Type="http://schemas.openxmlformats.org/officeDocument/2006/relationships/notesMaster" Target="/ppt/notesMasters/notesMaster1.xml" Id="Rdb766e3c1f56478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9c7e8d0dab340ad" /><Relationship Type="http://schemas.openxmlformats.org/officeDocument/2006/relationships/notesMaster" Target="/ppt/notesMasters/notesMaster1.xml" Id="R3afda1beecaa4ac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fecbe333b74ad0" /><Relationship Type="http://schemas.openxmlformats.org/officeDocument/2006/relationships/notesMaster" Target="/ppt/notesMasters/notesMaster1.xml" Id="R67174100f0bc48a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Configurezi o captură lizibilă înainte de interpretare.</a:t>
            </a:r>
            <a:endParaRPr/>
          </a:p>
          <a:p xmlns:a="http://schemas.openxmlformats.org/drawingml/2006/main">
            <a:r>
              <a:t>Explicație și răspuns orientativ: Domeniul și, dacă este necesar, sonda sau atenuarea, fără depășirea limitelor echipamentului.</a:t>
            </a:r>
            <a:endParaRPr/>
          </a:p>
          <a:p xmlns:a="http://schemas.openxmlformats.org/drawingml/2006/main">
            <a:r>
              <a:t>Discută: Clippingul nu este automat defect al circuitului. Domeniul mai mare arată vârful real. Detaliile cer eșantionare suficientă. Unitatea și factorul sondei trebuie corecte.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Clippingul nu este automat defect al circuitului. Domeniul mai mare arată vârful real. Detaliile cer eșantionare suficientă. Unitatea și factorul sondei trebuie corecte.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Clippingul nu este automat defect al circuitului.</a:t>
            </a:r>
            <a:endParaRPr/>
          </a:p>
          <a:p xmlns:a="http://schemas.openxmlformats.org/drawingml/2006/main">
            <a:r>
              <a:t>2. Domeniul mai mare arată vârful real.</a:t>
            </a:r>
            <a:endParaRPr/>
          </a:p>
          <a:p xmlns:a="http://schemas.openxmlformats.org/drawingml/2006/main">
            <a:r>
              <a:t>3. Detaliile cer eșantionare suficientă.</a:t>
            </a:r>
            <a:endParaRPr/>
          </a:p>
          <a:p xmlns:a="http://schemas.openxmlformats.org/drawingml/2006/main">
            <a:r>
              <a:t>4. Unitatea și factorul sondei trebuie corecte.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Capturezi evenimentul și contextul anterior.</a:t>
            </a:r>
            <a:endParaRPr/>
          </a:p>
          <a:p xmlns:a="http://schemas.openxmlformats.org/drawingml/2006/main">
            <a:r>
              <a:t>Explicație și răspuns orientativ: Păstrează informația dinaintea declanșării, utilă pentru ordinea cauzei și efectului.</a:t>
            </a:r>
            <a:endParaRPr/>
          </a:p>
          <a:p xmlns:a="http://schemas.openxmlformats.org/drawingml/2006/main">
            <a:r>
              <a:t>Discută: Nivelul vine din semnalul normal al bancului. Pre-triggerul arată ce s-a schimbat întâi. Captura trebuie corelată cu simptomul. Un eveniment singular se repetă pentru confirmare.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declanșarea capturii</a:t>
            </a:r>
            <a:endParaRPr/>
          </a:p>
          <a:p xmlns:a="http://schemas.openxmlformats.org/drawingml/2006/main">
            <a:r>
              <a:t>https://www.picoauto.com/library/picoscope-automotive-training/knowledge-base/trigger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Nivelul vine din semnalul normal al bancului. Pre-triggerul arată ce s-a schimbat întâi. Captura trebuie corelată cu simptomul. Un eveniment singular se repetă pentru confirmare.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declanșarea capturii</a:t>
            </a:r>
            <a:endParaRPr/>
          </a:p>
          <a:p xmlns:a="http://schemas.openxmlformats.org/drawingml/2006/main">
            <a:r>
              <a:t>https://www.picoauto.com/library/picoscope-automotive-training/knowledge-base/trigger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Nivelul vine din semnalul normal al bancului.</a:t>
            </a:r>
            <a:endParaRPr/>
          </a:p>
          <a:p xmlns:a="http://schemas.openxmlformats.org/drawingml/2006/main">
            <a:r>
              <a:t>2. Pre-triggerul arată ce s-a schimbat întâi.</a:t>
            </a:r>
            <a:endParaRPr/>
          </a:p>
          <a:p xmlns:a="http://schemas.openxmlformats.org/drawingml/2006/main">
            <a:r>
              <a:t>3. Captura trebuie corelată cu simptomul.</a:t>
            </a:r>
            <a:endParaRPr/>
          </a:p>
          <a:p xmlns:a="http://schemas.openxmlformats.org/drawingml/2006/main">
            <a:r>
              <a:t>4. Un eveniment singular se repetă pentru confirmare.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declanșarea capturii</a:t>
            </a:r>
            <a:endParaRPr/>
          </a:p>
          <a:p xmlns:a="http://schemas.openxmlformats.org/drawingml/2006/main">
            <a:r>
              <a:t>https://www.picoauto.com/library/picoscope-automotive-training/knowledge-base/trigger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Compari faza cu o referință validă.</a:t>
            </a:r>
            <a:endParaRPr/>
          </a:p>
          <a:p xmlns:a="http://schemas.openxmlformats.org/drawingml/2006/main">
            <a:r>
              <a:t>Explicație și răspuns orientativ: Roata de impulsuri, fazarea și strategia VVT pot fi diferite.</a:t>
            </a:r>
            <a:endParaRPr/>
          </a:p>
          <a:p xmlns:a="http://schemas.openxmlformats.org/drawingml/2006/main">
            <a:r>
              <a:t>Discută: Poate exista fazare mecanică incorectă. VVT sau reperul nepotrivit pot schimba comparația. Nu se numără arbitrar dinți fără documentație. Confirmarea mecanică urmează procedurii.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Poate exista fazare mecanică incorectă. VVT sau reperul nepotrivit pot schimba comparația. Nu se numără arbitrar dinți fără documentație. Confirmarea mecanică urmează procedurii.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Poate exista fazare mecanică incorectă.</a:t>
            </a:r>
            <a:endParaRPr/>
          </a:p>
          <a:p xmlns:a="http://schemas.openxmlformats.org/drawingml/2006/main">
            <a:r>
              <a:t>2. VVT sau reperul nepotrivit pot schimba comparația.</a:t>
            </a:r>
            <a:endParaRPr/>
          </a:p>
          <a:p xmlns:a="http://schemas.openxmlformats.org/drawingml/2006/main">
            <a:r>
              <a:t>3. Nu se numără arbitrar dinți fără documentație.</a:t>
            </a:r>
            <a:endParaRPr/>
          </a:p>
          <a:p xmlns:a="http://schemas.openxmlformats.org/drawingml/2006/main">
            <a:r>
              <a:t>4. Confirmarea mecanică urmează procedurii.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comutarea cu profilul de curent.</a:t>
            </a:r>
            <a:endParaRPr/>
          </a:p>
          <a:p xmlns:a="http://schemas.openxmlformats.org/drawingml/2006/main">
            <a:r>
              <a:t>Explicație și răspuns orientativ: Curenții opuși din tur și retur pot anula citirea dacă ambele trec prin clește.</a:t>
            </a:r>
            <a:endParaRPr/>
          </a:p>
          <a:p xmlns:a="http://schemas.openxmlformats.org/drawingml/2006/main">
            <a:r>
              <a:t>Discută: Un clește pe tur și retur poate anula câmpurile. Un circuit deschis poate avea tensiune fără curent. Vârful inductiv cere protecție adecvată. Concluzia include starea reală a actuatorului.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Un clește pe tur și retur poate anula câmpurile. Un circuit deschis poate avea tensiune fără curent. Vârful inductiv cere protecție adecvată. Concluzia include starea reală a actuatorului.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Un clește pe tur și retur poate anula câmpurile.</a:t>
            </a:r>
            <a:endParaRPr/>
          </a:p>
          <a:p xmlns:a="http://schemas.openxmlformats.org/drawingml/2006/main">
            <a:r>
              <a:t>2. Un circuit deschis poate avea tensiune fără curent.</a:t>
            </a:r>
            <a:endParaRPr/>
          </a:p>
          <a:p xmlns:a="http://schemas.openxmlformats.org/drawingml/2006/main">
            <a:r>
              <a:t>3. Vârful inductiv cere protecție adecvată.</a:t>
            </a:r>
            <a:endParaRPr/>
          </a:p>
          <a:p xmlns:a="http://schemas.openxmlformats.org/drawingml/2006/main">
            <a:r>
              <a:t>4. Concluzia include starea reală a actuatorului.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Folosești captura ca test comparativ.</a:t>
            </a:r>
            <a:endParaRPr/>
          </a:p>
          <a:p xmlns:a="http://schemas.openxmlformats.org/drawingml/2006/main">
            <a:r>
              <a:t>Explicație și răspuns orientativ: Nu. Cilindrii pot fi uniform slabi. Este necesară confirmarea dacă simptomul o cere.</a:t>
            </a:r>
            <a:endParaRPr/>
          </a:p>
          <a:p xmlns:a="http://schemas.openxmlformats.org/drawingml/2006/main">
            <a:r>
              <a:t>Discută: Indică o contribuție mecanică diferită. Nu dă direct valoarea în bar. Nu identifică singur supapa sau segmentul. Un motor uniform uzat poate părea echilibrat.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Datele complete ale scenariului: Exemplu de pornire cu injecția inhibată corect. Un vârf este mai mic în fiecare ciclu. Bateria și viteza sunt suficient de stabile. Nu există încă un test de pierderi.</a:t>
            </a:r>
            <a:endParaRPr/>
          </a:p>
          <a:p xmlns:a="http://schemas.openxmlformats.org/drawingml/2006/main">
            <a:r>
              <a:t>Indică o contribuție mecanică diferită. Nu dă direct valoarea în bar. Nu identifică singur supapa sau segmentul. Un motor uniform uzat poate părea echilibrat.</a:t>
            </a:r>
            <a:endParaRPr/>
          </a:p>
          <a:p xmlns:a="http://schemas.openxmlformats.org/drawingml/2006/main">
            <a:r>
              <a:t>Grafic cu date didactice originale, fără valoare de specificație. Valori didactice normalizate. Literele nu identifică cilindrii fără sincronizare.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Indică o contribuție mecanică diferită.</a:t>
            </a:r>
            <a:endParaRPr/>
          </a:p>
          <a:p xmlns:a="http://schemas.openxmlformats.org/drawingml/2006/main">
            <a:r>
              <a:t>2. Nu dă direct valoarea în bar.</a:t>
            </a:r>
            <a:endParaRPr/>
          </a:p>
          <a:p xmlns:a="http://schemas.openxmlformats.org/drawingml/2006/main">
            <a:r>
              <a:t>3. Nu identifică singur supapa sau segmentul.</a:t>
            </a:r>
            <a:endParaRPr/>
          </a:p>
          <a:p xmlns:a="http://schemas.openxmlformats.org/drawingml/2006/main">
            <a:r>
              <a:t>4. Un motor uniform uzat poate părea echilibrat.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Domeniul și, dacă este necesar, sonda sau atenuarea, fără depășirea limitelor echipamentului. (2 p)</a:t>
            </a:r>
            <a:endParaRPr/>
          </a:p>
          <a:p xmlns:a="http://schemas.openxmlformats.org/drawingml/2006/main">
            <a:r>
              <a:t>2. Păstrează informația dinaintea declanșării, utilă pentru ordinea cauzei și efectului. (2 p)</a:t>
            </a:r>
            <a:endParaRPr/>
          </a:p>
          <a:p xmlns:a="http://schemas.openxmlformats.org/drawingml/2006/main">
            <a:r>
              <a:t>3. Roata de impulsuri, fazarea și strategia VVT pot fi diferite. (2 p)</a:t>
            </a:r>
            <a:endParaRPr/>
          </a:p>
          <a:p xmlns:a="http://schemas.openxmlformats.org/drawingml/2006/main">
            <a:r>
              <a:t>4. Curenții opuși din tur și retur pot anula citirea dacă ambele trec prin clește. (2 p)</a:t>
            </a:r>
            <a:endParaRPr/>
          </a:p>
          <a:p xmlns:a="http://schemas.openxmlformats.org/drawingml/2006/main">
            <a:r>
              <a:t>5. Nu. Cilindrii pot fi uniform slabi. Este necesară confirmarea dacă simptomul o cere.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Poate exista fazare mecanică incorectă. VVT sau reperul nepotrivit pot schimba comparația. Nu se numără arbitrar dinți fără documentație. Confirmarea mecanică urmează procedurii.</a:t>
            </a:r>
            <a:endParaRPr/>
          </a:p>
          <a:p xmlns:a="http://schemas.openxmlformats.org/drawingml/2006/main">
            <a:r>
              <a:t>Teste relevante: Confirmă motorul și referința folosită. Verifică polaritatea și condițiile de captură. Repetă comparația și controlează VVT. Aplică verificarea mecanică dacă abaterea persistă.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Domeniul și, dacă este necesar, sonda sau atenuarea, fără depășirea limitelor echipamentului.</a:t>
            </a:r>
            <a:endParaRPr/>
          </a:p>
          <a:p xmlns:a="http://schemas.openxmlformats.org/drawingml/2006/main">
            <a:r>
              <a:t>2. Păstrează informația dinaintea declanșării, utilă pentru ordinea cauzei și efectului.</a:t>
            </a:r>
            <a:endParaRPr/>
          </a:p>
          <a:p xmlns:a="http://schemas.openxmlformats.org/drawingml/2006/main">
            <a:r>
              <a:t>3. Roata de impulsuri, fazarea și strategia VVT pot fi diferite.</a:t>
            </a:r>
            <a:endParaRPr/>
          </a:p>
          <a:p xmlns:a="http://schemas.openxmlformats.org/drawingml/2006/main">
            <a:r>
              <a:t>4. Curenții opuși din tur și retur pot anula citirea dacă ambele trec prin clește.</a:t>
            </a:r>
            <a:endParaRPr/>
          </a:p>
          <a:p xmlns:a="http://schemas.openxmlformats.org/drawingml/2006/main">
            <a:r>
              <a:t>5. Nu. Cilindrii pot fi uniform slabi. Este necesară confirmarea dacă simptomul o cere.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declanșarea capturii</a:t>
            </a:r>
            <a:endParaRPr/>
          </a:p>
          <a:p xmlns:a="http://schemas.openxmlformats.org/drawingml/2006/main">
            <a:r>
              <a:t>https://www.picoauto.com/library/picoscope-automotive-training/knowledge-base/trigger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compresie relativă</a:t>
            </a:r>
            <a:endParaRPr/>
          </a:p>
          <a:p xmlns:a="http://schemas.openxmlformats.org/drawingml/2006/main">
            <a:r>
              <a:t>https://www.picoauto.com/library/picoscope-automotive-training/knowledge-base/picodiagnostics-compression-test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508134465f40c3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c1342313bf41b6" /><Relationship Type="http://schemas.openxmlformats.org/officeDocument/2006/relationships/slideLayout" Target="/ppt/slideLayouts/slideLayout1.xml" Id="R6152e668b3484a4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52e668b3484a4e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524907044d42ec" /><Relationship Type="http://schemas.openxmlformats.org/officeDocument/2006/relationships/image" Target="/ppt/media/image.png" Id="Rae17ffdcbcf74960" /><Relationship Type="http://schemas.openxmlformats.org/officeDocument/2006/relationships/notesSlide" Target="/ppt/notesSlides/notesSlide1.xml" Id="R1f696499385f4a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1fdc6311c4a16" /><Relationship Type="http://schemas.openxmlformats.org/officeDocument/2006/relationships/notesSlide" Target="/ppt/notesSlides/notesSlide2.xml" Id="Ra046d021f6fd48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1d7c391384cb3" /><Relationship Type="http://schemas.openxmlformats.org/officeDocument/2006/relationships/notesSlide" Target="/ppt/notesSlides/notesSlide3.xml" Id="R8bde979e038e46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815bf4ad3f4b48" /><Relationship Type="http://schemas.openxmlformats.org/officeDocument/2006/relationships/notesSlide" Target="/ppt/notesSlides/notesSlide4.xml" Id="Ra98683ecc8394d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ca63176c594776" /><Relationship Type="http://schemas.openxmlformats.org/officeDocument/2006/relationships/notesSlide" Target="/ppt/notesSlides/notesSlide5.xml" Id="Rdc9bb3db9f704d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f95a3af05942c3" /><Relationship Type="http://schemas.openxmlformats.org/officeDocument/2006/relationships/notesSlide" Target="/ppt/notesSlides/notesSlide6.xml" Id="R21db9052f03543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f03b8d1420456c" /><Relationship Type="http://schemas.openxmlformats.org/officeDocument/2006/relationships/notesSlide" Target="/ppt/notesSlides/notesSlide7.xml" Id="R9cc7128a05894a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5fb2172ba4327" /><Relationship Type="http://schemas.openxmlformats.org/officeDocument/2006/relationships/notesSlide" Target="/ppt/notesSlides/notesSlide8.xml" Id="Rab60999946a742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c11f2bbe94d50" /><Relationship Type="http://schemas.openxmlformats.org/officeDocument/2006/relationships/notesSlide" Target="/ppt/notesSlides/notesSlide9.xml" Id="R71274577279840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7e27b30d34876" /><Relationship Type="http://schemas.openxmlformats.org/officeDocument/2006/relationships/notesSlide" Target="/ppt/notesSlides/notesSlide10.xml" Id="Rb2bfd8d24ce6494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8d1f37ea84850" /><Relationship Type="http://schemas.openxmlformats.org/officeDocument/2006/relationships/notesSlide" Target="/ppt/notesSlides/notesSlide11.xml" Id="R1b43c3409f9b42d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10989d8744796" /><Relationship Type="http://schemas.openxmlformats.org/officeDocument/2006/relationships/notesSlide" Target="/ppt/notesSlides/notesSlide12.xml" Id="R4f1e1e9b4f1b47e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cf1f8622b4b7e" /><Relationship Type="http://schemas.openxmlformats.org/officeDocument/2006/relationships/notesSlide" Target="/ppt/notesSlides/notesSlide13.xml" Id="Rba0a756e6d87414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828c3108ef4bdc" /><Relationship Type="http://schemas.openxmlformats.org/officeDocument/2006/relationships/notesSlide" Target="/ppt/notesSlides/notesSlide14.xml" Id="R617c7a08bd0b461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56ed2ad9a4321" /><Relationship Type="http://schemas.openxmlformats.org/officeDocument/2006/relationships/notesSlide" Target="/ppt/notesSlides/notesSlide15.xml" Id="R3af921a67824457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905ad68824d2d" /><Relationship Type="http://schemas.openxmlformats.org/officeDocument/2006/relationships/notesSlide" Target="/ppt/notesSlides/notesSlide16.xml" Id="Re2a5ec3527fc47d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998d8ead54e91" /><Relationship Type="http://schemas.openxmlformats.org/officeDocument/2006/relationships/notesSlide" Target="/ppt/notesSlides/notesSlide17.xml" Id="Rabc99ecd18e6466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80176fbfc4836" /><Relationship Type="http://schemas.openxmlformats.org/officeDocument/2006/relationships/chart" Target="/ppt/slides/charts/chart1.xml" Id="R63ec3f9910104de1" /><Relationship Type="http://schemas.openxmlformats.org/officeDocument/2006/relationships/notesSlide" Target="/ppt/notesSlides/notesSlide18.xml" Id="R7ed1b24569fd42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62518ac5a4770" /><Relationship Type="http://schemas.openxmlformats.org/officeDocument/2006/relationships/notesSlide" Target="/ppt/notesSlides/notesSlide19.xml" Id="Rd81462b569d446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e6b9d6617748be" /><Relationship Type="http://schemas.openxmlformats.org/officeDocument/2006/relationships/notesSlide" Target="/ppt/notesSlides/notesSlide20.xml" Id="R588d306db4424ab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f7fc03c54419b" /><Relationship Type="http://schemas.openxmlformats.org/officeDocument/2006/relationships/notesSlide" Target="/ppt/notesSlides/notesSlide21.xml" Id="R3eb110fed52e493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abcd11681d4689" /><Relationship Type="http://schemas.openxmlformats.org/officeDocument/2006/relationships/notesSlide" Target="/ppt/notesSlides/notesSlide22.xml" Id="Re5dd93d328cf46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f582d5bc1e4714" /><Relationship Type="http://schemas.openxmlformats.org/officeDocument/2006/relationships/notesSlide" Target="/ppt/notesSlides/notesSlide23.xml" Id="R1046ee3676564de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6f159c82f40cc" /><Relationship Type="http://schemas.openxmlformats.org/officeDocument/2006/relationships/notesSlide" Target="/ppt/notesSlides/notesSlide24.xml" Id="R0caf7a98d2e0455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a9e882ae274bb6" /><Relationship Type="http://schemas.openxmlformats.org/officeDocument/2006/relationships/notesSlide" Target="/ppt/notesSlides/notesSlide25.xml" Id="R7439608216a74bf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25" b="1">
                <a:solidFill>
                  <a:srgbClr val="EAF3F8"/>
                </a:solidFill>
                <a:latin typeface="Aptos"/>
                <a:ea typeface="Aptos"/>
                <a:cs typeface="Aptos"/>
              </a:rPr>
              <a:t>Vârfuri relative (u.a.)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 b="1">
              <a:solidFill>
                <a:srgbClr val="EAF3F8"/>
              </a:solidFill>
              <a:latin typeface="Aptos"/>
              <a:ea typeface="Aptos"/>
              <a:cs typeface="Apto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Vârfuri relative (u.a.)</c:v>
          </c:tx>
          <c:spPr>
            <a:solidFill xmlns:a="http://schemas.openxmlformats.org/drawingml/2006/main">
              <a:srgbClr val="10C1E6"/>
            </a:solidFill>
          </c:spPr>
          <c:cat>
            <c:strRef>
              <c:f>'Chart Data'!$A$2:$A$5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100</c:v>
                </c:pt>
                <c:pt idx="1">
                  <c:v>98</c:v>
                </c:pt>
                <c:pt idx="2">
                  <c:v>61</c:v>
                </c:pt>
                <c:pt idx="3">
                  <c:v>99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EAF3F8"/>
                  </a:solidFill>
                  <a:latin typeface="Aptos"/>
                  <a:ea typeface="Aptos"/>
                  <a:cs typeface="Apto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8CAAB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72768"/>
      </c:catAx>
      <c:valAx>
        <c:axId val="48672768"/>
        <c:scaling>
          <c:orientation val="minMax"/>
          <c:max val="120"/>
          <c:min val="0"/>
        </c:scaling>
        <c:delete val="0"/>
        <c:axPos val="l"/>
        <c:majorGridlines>
          <c:spPr>
            <a:ln xmlns:a="http://schemas.openxmlformats.org/drawingml/2006/main" w="4763">
              <a:solidFill>
                <a:srgbClr val="315365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12C3B"/>
        </a:solidFill>
      </c:spPr>
    </c:plotArea>
    <c:plotVisOnly val="1"/>
  </c:chart>
  <c:spPr>
    <a:solidFill xmlns:a="http://schemas.openxmlformats.org/drawingml/2006/main">
      <a:srgbClr val="112C3B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17ffdcbcf74960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1D7C34AC-73D2-4612-B34D-E763A357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E755F79A-59D1-4BDB-952F-11A7775A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A4E4316F-C685-4C57-AD64-897FCC2F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9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8ECA5183-1479-4A2A-B551-814B12EE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Osciloscopul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auto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1B292028-07E9-482F-92A6-4BCA0A04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Capturi sigure și interpretabile pentru senzori, actuatori și verificări mecanice.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BF9DCE9-8FD2-4731-81B3-5369E40E9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67C8F013-7B6A-490B-9125-D087BFBC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CF247A0B-8DDC-4B4A-8522-1E3F4E9A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8637F9D9-BEA5-4D59-A10E-3DAE51B4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29DC632F-C2CD-4DB0-B1EA-D8D5EEA5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06E428D2-858C-4B47-A8A5-7A167FD5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DDAAAE85-B315-4B40-A1AF-D4EE7F52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2050002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54695A-FCFC-4EA6-BAF3-FC540961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50D8E95-91CB-4D7C-9614-60DB8EB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873C1D7-0539-4056-867B-6946D3DC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8F14CF1-EC26-4D2E-8602-30717264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610DE3C-5AFC-4E7E-814C-8A26079C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F3E490D-A6B6-44C2-808B-B62E7FB5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0D0BF0D-E91B-4DAA-9751-A7487767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D9E6C9-3BF5-4A64-B421-29FCE67A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C8CF3E-AD86-4198-B78D-25821A2E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BC7C3CF-2F10-4BDC-8B3F-88D8DA82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Domeniu, timp și eșantionare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92C64F-CD3C-403D-9AA2-0D7379E0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Configurezi o captură lizibilă înainte de interpretare.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5F7921E-16E0-4E25-93C9-40224724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480FAB8-4049-4F40-A8BD-3282D884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Trigger și intermitențe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7BF3B77-F387-4BA7-9A35-F5A84492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Capturezi evenimentul și contextul anterior.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8771EBB-7F59-44EE-9478-37CDB6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016EC13-402A-4B1B-A9C3-92BBF9A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CKP și CMP pe două canale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500D4E-F84A-43F6-9D25-B6FB1390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Compari faza cu o referință validă.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287633F-5DD9-4B07-BB02-2C6DFE43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80BFB5A-F48E-422F-B304-E9353B0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Tensiune și curent la actuatori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AF2675C-1645-4989-97DA-A7ED9E81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comutarea cu profilul de curent.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AA9DE60-0AC8-4D9C-9318-56ACE98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F282F43-0C7A-4971-A2A1-D0FBF79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Compresie relativă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860DA47-4EDF-4698-8192-3C1910F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Folosești captura ca test comparativ.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091F2F0-CCFE-4A54-BFBF-9097868C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6C6E9B9-AE55-49C0-B616-2C6D589F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379756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54695A-FCFC-4EA6-BAF3-FC540961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50D8E95-91CB-4D7C-9614-60DB8EB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873C1D7-0539-4056-867B-6946D3DC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8F14CF1-EC26-4D2E-8602-30717264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610DE3C-5AFC-4E7E-814C-8A26079C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F3E490D-A6B6-44C2-808B-B62E7FB5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0D0BF0D-E91B-4DAA-9751-A7487767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D9E6C9-3BF5-4A64-B421-29FCE67A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C8CF3E-AD86-4198-B78D-25821A2E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BC7C3CF-2F10-4BDC-8B3F-88D8DA82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92C64F-CD3C-403D-9AA2-0D7379E0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5F7921E-16E0-4E25-93C9-40224724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480FAB8-4049-4F40-A8BD-3282D884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7BF3B77-F387-4BA7-9A35-F5A84492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8771EBB-7F59-44EE-9478-37CDB6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016EC13-402A-4B1B-A9C3-92BBF9A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500D4E-F84A-43F6-9D25-B6FB1390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287633F-5DD9-4B07-BB02-2C6DFE43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80BFB5A-F48E-422F-B304-E9353B0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AF2675C-1645-4989-97DA-A7ED9E81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AA9DE60-0AC8-4D9C-9318-56ACE98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F282F43-0C7A-4971-A2A1-D0FBF79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860DA47-4EDF-4698-8192-3C1910F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091F2F0-CCFE-4A54-BFBF-9097868C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6C6E9B9-AE55-49C0-B616-2C6D589F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379756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Osciloscop auto, sonde și atenuatoare compatibile, clești de curent, simulator, capturi de referință pentru același motor.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Limitele intrărilor și referința canalelor se verifică înainte de conectare. Aprinderea și injectoarele cer sonde adecvate. Cursul nu include măsurări pe înaltă tensiune de tracțiune.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Domeniu, timp și eșantionare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Domeniul vertical trebuie să includă semnalul.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Baza de timp stabilește fereastra observată.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Eșantionarea insuficientă poate ascunde detalii.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Cuplarea DC păstrează nivelul continuu.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Configurezi o captură lizibilă înainte de interpretare.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schimbi când vârful semnalului iese din domeniu?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Impulsuri tăiate la vârf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Semnalul depășește domeniul selectat.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Vârful apare plat la limita ecranului.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Cablurile sunt conectate corect.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Forma nu poate fi evaluată complet.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limita maximă a intrării.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Alege sonda și domeniul potrivite.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Ajustează timpul pentru câteva cicluri.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Salvează setările împreună cu captura.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simulator, capturează un PWM fără tăiere. Notează domeniul, timpul, sonda și rata de eșantionare.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Trigger și intermitențe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Triggerul definește condiția de declanșare.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Nivelul și frontul trebuie să corespundă semnalului.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Pre-triggerul păstrează contextul anterior.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Modul de captură depinde de eveniment.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Capturezi evenimentul și contextul anterior.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La ce ajută pre-triggerul?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Întrerupere rară de semnal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Semnalul funcționează de obicei normal.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mișcarea conectorului apare o cădere.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captură scurtă obișnuită o ratează.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 trebuie observată simultan.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Alege condiția de declanșare potrivită.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Păstrează o porțiune înainte de eveniment.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semnalul și alimentarea.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mișcarea controlat și salvează.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Configurează un trigger pentru căderea sub un nivel stabilit pe simulator. Explică alegerea nivelului.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CKP și CMP pe două canale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canale permit corelarea temporală.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Reperul trebuie să fie același tip de motor.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Montajul și polaritatea schimbă aspectul capturii.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Semnalul electric nu explică singur cauza mecanică.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Compari faza cu o referință validă.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o captură de la alt motor poate induce în eroare?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Corelație diferită de referință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Ambele semnale sunt prezente.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front CMP apare deplasat față de reper.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Captura este la același regim declarat.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Distribuția a fost reparată recent.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motorul și referința folosită.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polaritatea și condițiile de captură.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comparația și controlează VVT.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Aplică verificarea mecanică dacă abaterea persistă.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Marchează pe două capturi același reper CKP și frontul CMP. Explică ce ar putea produce diferența.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Tensiune și curent la actuatori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arată comutarea circuitului.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Curentul arată încărcarea electrică.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Cleștele se aduce la zero înainte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Polaritatea și gama cleștelui afectează citirea.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comutarea cu profilul de curent.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cleștele cuprinde un singur conductor?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Electrovalvă fără curent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 este prezentă.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ECU comută în timpul testului.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Cleștele indică zero.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Circuitul sau configurarea pot explica rezultatul.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zero, gamă și factor de conversie.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Prinde un singur conductor relevant.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tensiunea și curentul.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întreruperea prin metoda permisă.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banc, captează simultan tensiunea și curentul unei bobine. Identifică începutul și sfârșitul comenzii.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Compresie relativă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Curentul de pornire reflectă sarcina demarorului.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Variațiile pot indica diferențe între cilindri.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Rezultatul relativ nu reprezintă presiunea absolută.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Identificarea cilindrului cere un reper corect.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Folosești captura ca test comparativ.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Compresia relativă uniformă garantează compresie absolută bună?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Un vârf repetat mai mic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Comparația măsurătorilor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67300"/>
            <a:ext cx="45262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Valori didactice normalizate. Literele nu identifică cilindrii fără sincronizare.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condițiile testului.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Sincronizează pentru identificarea cilindrului.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captura pentru consistență.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prin compresie sau pierderi.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  <p:graphicFrame>
        <p:nvGraphicFramePr>
          <p:cNvPr id="29" name="Chart"/>
          <p:cNvGraphicFramePr/>
          <p:nvPr/>
        </p:nvGraphicFramePr>
        <p:xfrm>
          <a:off xmlns:a="http://schemas.openxmlformats.org/drawingml/2006/main" x="952500" y="2286000"/>
          <a:ext xmlns:a="http://schemas.openxmlformats.org/drawingml/2006/main" cx="476250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3ec3f9910104de1"/>
          </a:graphicData>
        </a:graphic>
      </p:graphicFrame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o captură didactică, marchează dezechilibrul și scrie ce dovedește și ce nu dovedește.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Cursantul primește un semnal intermitent pe banc. Predă captura originală cu setări, eveniment marcat, ipoteză și testul de confirmare.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54695A-FCFC-4EA6-BAF3-FC540961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50D8E95-91CB-4D7C-9614-60DB8EB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873C1D7-0539-4056-867B-6946D3DC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8F14CF1-EC26-4D2E-8602-30717264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610DE3C-5AFC-4E7E-814C-8A26079C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F3E490D-A6B6-44C2-808B-B62E7FB5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0D0BF0D-E91B-4DAA-9751-A7487767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D9E6C9-3BF5-4A64-B421-29FCE67A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C8CF3E-AD86-4198-B78D-25821A2E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BC7C3CF-2F10-4BDC-8B3F-88D8DA82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92C64F-CD3C-403D-9AA2-0D7379E0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5F7921E-16E0-4E25-93C9-40224724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480FAB8-4049-4F40-A8BD-3282D884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7BF3B77-F387-4BA7-9A35-F5A84492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8771EBB-7F59-44EE-9478-37CDB6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016EC13-402A-4B1B-A9C3-92BBF9A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500D4E-F84A-43F6-9D25-B6FB1390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287633F-5DD9-4B07-BB02-2C6DFE43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80BFB5A-F48E-422F-B304-E9353B0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AF2675C-1645-4989-97DA-A7ED9E81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AA9DE60-0AC8-4D9C-9318-56ACE98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F282F43-0C7A-4971-A2A1-D0FBF79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860DA47-4EDF-4698-8192-3C1910F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091F2F0-CCFE-4A54-BFBF-9097868C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6C6E9B9-AE55-49C0-B616-2C6D589F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3797566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Ce schimbi când vârful semnalului iese din domeniu?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La ce ajută pre-triggerul?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De ce o captură de la alt motor poate induce în eroare?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De ce cleștele cuprinde un singur conductor?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Compresia relativă uniformă garantează compresie absolută bună?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Ambele semnale sunt prezente.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front CMP apare deplasat față de reper.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Captura este la același regim declarat.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Distribuția a fost reparată recent.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254695A-FCFC-4EA6-BAF3-FC540961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50D8E95-91CB-4D7C-9614-60DB8EB6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873C1D7-0539-4056-867B-6946D3DC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8F14CF1-EC26-4D2E-8602-30717264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610DE3C-5AFC-4E7E-814C-8A26079C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F3E490D-A6B6-44C2-808B-B62E7FB5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0D0BF0D-E91B-4DAA-9751-A7487767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D9E6C9-3BF5-4A64-B421-29FCE67A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C8CF3E-AD86-4198-B78D-25821A2E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BC7C3CF-2F10-4BDC-8B3F-88D8DA82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Domeniu, timp și eșantionare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92C64F-CD3C-403D-9AA2-0D7379E0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Domeniul și, dacă este necesar, sonda sau atenuarea, fără depășirea limitelor echipamentului.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5F7921E-16E0-4E25-93C9-40224724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480FAB8-4049-4F40-A8BD-3282D884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Trigger și intermitențe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7BF3B77-F387-4BA7-9A35-F5A84492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Păstrează informația dinaintea declanșării, utilă pentru ordinea cauzei și efectului.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8771EBB-7F59-44EE-9478-37CDB6D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016EC13-402A-4B1B-A9C3-92BBF9AF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CKP și CMP pe două canale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7500D4E-F84A-43F6-9D25-B6FB1390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Roata de impulsuri, fazarea și strategia VVT pot fi diferite.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287633F-5DD9-4B07-BB02-2C6DFE43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80BFB5A-F48E-422F-B304-E9353B0E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Tensiune și curent la actuatori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AF2675C-1645-4989-97DA-A7ED9E81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Curenții opuși din tur și retur pot anula citirea dacă ambele trec prin clește.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AA9DE60-0AC8-4D9C-9318-56ACE98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F282F43-0C7A-4971-A2A1-D0FBF79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Compresie relativă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860DA47-4EDF-4698-8192-3C1910F6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Cilindrii pot fi uniform slabi. Este necesară confirmarea dacă simptomul o cere.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7091F2F0-CCFE-4A54-BFBF-9097868C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6C6E9B9-AE55-49C0-B616-2C6D589F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3797566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5287BAE-1101-4AC9-BEAB-2705E317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2CBAD63-E4C7-419D-9809-B3147BE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940BC5D-FFE4-4CF7-86B4-F9030332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378E31-8128-438A-B41D-237AE6A1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9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C1AF9D4-C640-4FC0-A401-8A499FBB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93F5F35-D61C-4CB0-9762-420494B8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F6CF0C-F12C-4DF6-9324-33358750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DA0C383-1A8C-4B1F-8903-48015EF3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ghid de diagnostic cu osciloscop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declanșarea capturii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senzorului CKP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compresie relativă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BB680D-B898-4C11-A2EE-94FCF503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52204B8-8D9E-402C-A44D-35BCE337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9B3E7B5-A2C7-46A5-B361-5EAFE358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848A9B-DBC2-42E2-8DCE-35011FFC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367BE10-9EA1-4E4F-97BC-3A5CC2AB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11819626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2026-09-24T18:13:00.6730000Z</dcterms:created>
  <dcterms:modified xsi:type="dcterms:W3CDTF">2026-09-24T18:13:00.6730000Z</dcterms:modified>
</coreProperties>
</file>