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73cc280efd479c" /><Relationship Type="http://schemas.openxmlformats.org/officeDocument/2006/relationships/extended-properties" Target="/docProps/app.xml" Id="R2774419362644330" /><Relationship Type="http://schemas.openxmlformats.org/officeDocument/2006/relationships/officeDocument" Target="/ppt/presentation.xml" Id="Reb448970e33948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13421368ec41cb"/>
  </p:sldMasterIdLst>
  <p:notesMasterIdLst>
    <p:notesMasterId xmlns:r="http://schemas.openxmlformats.org/officeDocument/2006/relationships" r:id="R47fa624e3cea49b2"/>
  </p:notesMasterIdLst>
  <p:sldIdLst>
    <p:sldId xmlns:r="http://schemas.openxmlformats.org/officeDocument/2006/relationships" id="256" r:id="Rf0a06b7418e84049"/>
    <p:sldId xmlns:r="http://schemas.openxmlformats.org/officeDocument/2006/relationships" id="257" r:id="R8762156839384d14"/>
    <p:sldId xmlns:r="http://schemas.openxmlformats.org/officeDocument/2006/relationships" id="258" r:id="R7081ff6e63f44c57"/>
    <p:sldId xmlns:r="http://schemas.openxmlformats.org/officeDocument/2006/relationships" id="259" r:id="Ra8ca65f5ab514d71"/>
    <p:sldId xmlns:r="http://schemas.openxmlformats.org/officeDocument/2006/relationships" id="260" r:id="Raabf6be2368147cb"/>
    <p:sldId xmlns:r="http://schemas.openxmlformats.org/officeDocument/2006/relationships" id="261" r:id="R9a20f95ca9144e18"/>
    <p:sldId xmlns:r="http://schemas.openxmlformats.org/officeDocument/2006/relationships" id="262" r:id="R0ce078d8ff334655"/>
    <p:sldId xmlns:r="http://schemas.openxmlformats.org/officeDocument/2006/relationships" id="263" r:id="Re16ea452daf94303"/>
    <p:sldId xmlns:r="http://schemas.openxmlformats.org/officeDocument/2006/relationships" id="264" r:id="Rbd909a7c863148c5"/>
    <p:sldId xmlns:r="http://schemas.openxmlformats.org/officeDocument/2006/relationships" id="265" r:id="R4c9ac33b90b84bc7"/>
    <p:sldId xmlns:r="http://schemas.openxmlformats.org/officeDocument/2006/relationships" id="266" r:id="R653ca81485cc40e0"/>
    <p:sldId xmlns:r="http://schemas.openxmlformats.org/officeDocument/2006/relationships" id="267" r:id="R11af343a5f924bb8"/>
    <p:sldId xmlns:r="http://schemas.openxmlformats.org/officeDocument/2006/relationships" id="268" r:id="Rbcd1d20a3f0c4a50"/>
    <p:sldId xmlns:r="http://schemas.openxmlformats.org/officeDocument/2006/relationships" id="269" r:id="R92ce2cd927e34bec"/>
    <p:sldId xmlns:r="http://schemas.openxmlformats.org/officeDocument/2006/relationships" id="270" r:id="R25bc7feaf02a44fd"/>
    <p:sldId xmlns:r="http://schemas.openxmlformats.org/officeDocument/2006/relationships" id="271" r:id="R03451b0c88b449ed"/>
    <p:sldId xmlns:r="http://schemas.openxmlformats.org/officeDocument/2006/relationships" id="272" r:id="Rdb7aec9ac78c4375"/>
    <p:sldId xmlns:r="http://schemas.openxmlformats.org/officeDocument/2006/relationships" id="273" r:id="Rbb1cc96723c349f9"/>
    <p:sldId xmlns:r="http://schemas.openxmlformats.org/officeDocument/2006/relationships" id="274" r:id="R378f48a8f2bb4a0b"/>
    <p:sldId xmlns:r="http://schemas.openxmlformats.org/officeDocument/2006/relationships" id="275" r:id="R6be71b9270384208"/>
    <p:sldId xmlns:r="http://schemas.openxmlformats.org/officeDocument/2006/relationships" id="276" r:id="R1cef44ac585842b4"/>
    <p:sldId xmlns:r="http://schemas.openxmlformats.org/officeDocument/2006/relationships" id="277" r:id="R80f7aa5cda59464e"/>
    <p:sldId xmlns:r="http://schemas.openxmlformats.org/officeDocument/2006/relationships" id="278" r:id="R3cf7e436d4bc4a72"/>
    <p:sldId xmlns:r="http://schemas.openxmlformats.org/officeDocument/2006/relationships" id="279" r:id="R498595bff2424e86"/>
    <p:sldId xmlns:r="http://schemas.openxmlformats.org/officeDocument/2006/relationships" id="280" r:id="R9c6bc7b8b31643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1721fca7e6435c" /><Relationship Type="http://schemas.openxmlformats.org/officeDocument/2006/relationships/slideMaster" Target="/ppt/slideMasters/slideMaster1.xml" Id="Re713421368ec41cb" /><Relationship Type="http://schemas.openxmlformats.org/officeDocument/2006/relationships/notesMaster" Target="/ppt/notesMasters/notesMaster1.xml" Id="R47fa624e3cea49b2" /><Relationship Type="http://schemas.openxmlformats.org/officeDocument/2006/relationships/presProps" Target="/ppt/presProps.xml" Id="Rec5a988377a34a9c" /><Relationship Type="http://schemas.openxmlformats.org/officeDocument/2006/relationships/viewProps" Target="/ppt/viewProps.xml" Id="Rd5844736bac74e08" /><Relationship Type="http://schemas.openxmlformats.org/officeDocument/2006/relationships/tableStyles" Target="/ppt/tableStyles.xml" Id="Re78a4ff121b74c7f" /><Relationship Type="http://schemas.openxmlformats.org/officeDocument/2006/relationships/slide" Target="/ppt/slides/slide1.xml" Id="Rf0a06b7418e84049" /><Relationship Type="http://schemas.openxmlformats.org/officeDocument/2006/relationships/slide" Target="/ppt/slides/slide2.xml" Id="R8762156839384d14" /><Relationship Type="http://schemas.openxmlformats.org/officeDocument/2006/relationships/slide" Target="/ppt/slides/slide3.xml" Id="R7081ff6e63f44c57" /><Relationship Type="http://schemas.openxmlformats.org/officeDocument/2006/relationships/slide" Target="/ppt/slides/slide4.xml" Id="Ra8ca65f5ab514d71" /><Relationship Type="http://schemas.openxmlformats.org/officeDocument/2006/relationships/slide" Target="/ppt/slides/slide5.xml" Id="Raabf6be2368147cb" /><Relationship Type="http://schemas.openxmlformats.org/officeDocument/2006/relationships/slide" Target="/ppt/slides/slide6.xml" Id="R9a20f95ca9144e18" /><Relationship Type="http://schemas.openxmlformats.org/officeDocument/2006/relationships/slide" Target="/ppt/slides/slide7.xml" Id="R0ce078d8ff334655" /><Relationship Type="http://schemas.openxmlformats.org/officeDocument/2006/relationships/slide" Target="/ppt/slides/slide8.xml" Id="Re16ea452daf94303" /><Relationship Type="http://schemas.openxmlformats.org/officeDocument/2006/relationships/slide" Target="/ppt/slides/slide9.xml" Id="Rbd909a7c863148c5" /><Relationship Type="http://schemas.openxmlformats.org/officeDocument/2006/relationships/slide" Target="/ppt/slides/slide10.xml" Id="R4c9ac33b90b84bc7" /><Relationship Type="http://schemas.openxmlformats.org/officeDocument/2006/relationships/slide" Target="/ppt/slides/slide11.xml" Id="R653ca81485cc40e0" /><Relationship Type="http://schemas.openxmlformats.org/officeDocument/2006/relationships/slide" Target="/ppt/slides/slide12.xml" Id="R11af343a5f924bb8" /><Relationship Type="http://schemas.openxmlformats.org/officeDocument/2006/relationships/slide" Target="/ppt/slides/slide13.xml" Id="Rbcd1d20a3f0c4a50" /><Relationship Type="http://schemas.openxmlformats.org/officeDocument/2006/relationships/slide" Target="/ppt/slides/slide14.xml" Id="R92ce2cd927e34bec" /><Relationship Type="http://schemas.openxmlformats.org/officeDocument/2006/relationships/slide" Target="/ppt/slides/slide15.xml" Id="R25bc7feaf02a44fd" /><Relationship Type="http://schemas.openxmlformats.org/officeDocument/2006/relationships/slide" Target="/ppt/slides/slide16.xml" Id="R03451b0c88b449ed" /><Relationship Type="http://schemas.openxmlformats.org/officeDocument/2006/relationships/slide" Target="/ppt/slides/slide17.xml" Id="Rdb7aec9ac78c4375" /><Relationship Type="http://schemas.openxmlformats.org/officeDocument/2006/relationships/slide" Target="/ppt/slides/slide18.xml" Id="Rbb1cc96723c349f9" /><Relationship Type="http://schemas.openxmlformats.org/officeDocument/2006/relationships/slide" Target="/ppt/slides/slide19.xml" Id="R378f48a8f2bb4a0b" /><Relationship Type="http://schemas.openxmlformats.org/officeDocument/2006/relationships/slide" Target="/ppt/slides/slide20.xml" Id="R6be71b9270384208" /><Relationship Type="http://schemas.openxmlformats.org/officeDocument/2006/relationships/slide" Target="/ppt/slides/slide21.xml" Id="R1cef44ac585842b4" /><Relationship Type="http://schemas.openxmlformats.org/officeDocument/2006/relationships/slide" Target="/ppt/slides/slide22.xml" Id="R80f7aa5cda59464e" /><Relationship Type="http://schemas.openxmlformats.org/officeDocument/2006/relationships/slide" Target="/ppt/slides/slide23.xml" Id="R3cf7e436d4bc4a72" /><Relationship Type="http://schemas.openxmlformats.org/officeDocument/2006/relationships/slide" Target="/ppt/slides/slide24.xml" Id="R498595bff2424e86" /><Relationship Type="http://schemas.openxmlformats.org/officeDocument/2006/relationships/slide" Target="/ppt/slides/slide25.xml" Id="R9c6bc7b8b31643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5827a5ebf347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22c66ccfe342d4" /><Relationship Type="http://schemas.openxmlformats.org/officeDocument/2006/relationships/notesMaster" Target="/ppt/notesMasters/notesMaster1.xml" Id="R69e54bf51eb541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bc525448b2409d" /><Relationship Type="http://schemas.openxmlformats.org/officeDocument/2006/relationships/notesMaster" Target="/ppt/notesMasters/notesMaster1.xml" Id="Rf997e3da159849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c2783b78994b6c" /><Relationship Type="http://schemas.openxmlformats.org/officeDocument/2006/relationships/notesMaster" Target="/ppt/notesMasters/notesMaster1.xml" Id="Re7a270d3f4e740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98a17f6c3f48a2" /><Relationship Type="http://schemas.openxmlformats.org/officeDocument/2006/relationships/notesMaster" Target="/ppt/notesMasters/notesMaster1.xml" Id="R031e3ca562b44f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228a6ebc6f4be0" /><Relationship Type="http://schemas.openxmlformats.org/officeDocument/2006/relationships/notesMaster" Target="/ppt/notesMasters/notesMaster1.xml" Id="R0e07ea81cebb43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8cf53a38b948d4" /><Relationship Type="http://schemas.openxmlformats.org/officeDocument/2006/relationships/notesMaster" Target="/ppt/notesMasters/notesMaster1.xml" Id="Rabc9ab3b4a6449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f5fc7c198143f5" /><Relationship Type="http://schemas.openxmlformats.org/officeDocument/2006/relationships/notesMaster" Target="/ppt/notesMasters/notesMaster1.xml" Id="R10e87c929f8c425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071ff5d83d4cd8" /><Relationship Type="http://schemas.openxmlformats.org/officeDocument/2006/relationships/notesMaster" Target="/ppt/notesMasters/notesMaster1.xml" Id="R4bc65c4ce5954b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4fd3a73ca04148" /><Relationship Type="http://schemas.openxmlformats.org/officeDocument/2006/relationships/notesMaster" Target="/ppt/notesMasters/notesMaster1.xml" Id="Rd06b88392fff48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feed7bdea74de9" /><Relationship Type="http://schemas.openxmlformats.org/officeDocument/2006/relationships/notesMaster" Target="/ppt/notesMasters/notesMaster1.xml" Id="R00714dabced7470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5bdbbd9f574135" /><Relationship Type="http://schemas.openxmlformats.org/officeDocument/2006/relationships/notesMaster" Target="/ppt/notesMasters/notesMaster1.xml" Id="Rffef375feb65461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a07b6fd65784952" /><Relationship Type="http://schemas.openxmlformats.org/officeDocument/2006/relationships/notesMaster" Target="/ppt/notesMasters/notesMaster1.xml" Id="R426b3d44dd92450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208698b2954cdf" /><Relationship Type="http://schemas.openxmlformats.org/officeDocument/2006/relationships/notesMaster" Target="/ppt/notesMasters/notesMaster1.xml" Id="Rb0cbb90eaaed4a5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aa8994215b342e3" /><Relationship Type="http://schemas.openxmlformats.org/officeDocument/2006/relationships/notesMaster" Target="/ppt/notesMasters/notesMaster1.xml" Id="R4e72851fd3f9435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e65611ea8af47a2" /><Relationship Type="http://schemas.openxmlformats.org/officeDocument/2006/relationships/notesMaster" Target="/ppt/notesMasters/notesMaster1.xml" Id="R1eb7a3e81a6541c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968fb1325f477a" /><Relationship Type="http://schemas.openxmlformats.org/officeDocument/2006/relationships/notesMaster" Target="/ppt/notesMasters/notesMaster1.xml" Id="R1ca38bbdde594fe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67224e0ed2f489d" /><Relationship Type="http://schemas.openxmlformats.org/officeDocument/2006/relationships/notesMaster" Target="/ppt/notesMasters/notesMaster1.xml" Id="R4ca6e89e0b1a442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aa81b91626a445a" /><Relationship Type="http://schemas.openxmlformats.org/officeDocument/2006/relationships/notesMaster" Target="/ppt/notesMasters/notesMaster1.xml" Id="R4dd508919de04c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6d26115bbc046ec" /><Relationship Type="http://schemas.openxmlformats.org/officeDocument/2006/relationships/notesMaster" Target="/ppt/notesMasters/notesMaster1.xml" Id="R66f88823bf7745d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f1a94142ba4472c" /><Relationship Type="http://schemas.openxmlformats.org/officeDocument/2006/relationships/notesMaster" Target="/ppt/notesMasters/notesMaster1.xml" Id="R8a6602886f37408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52c7962f5bd489b" /><Relationship Type="http://schemas.openxmlformats.org/officeDocument/2006/relationships/notesMaster" Target="/ppt/notesMasters/notesMaster1.xml" Id="Rb6f997d0274b4a0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6410013f36f4bb4" /><Relationship Type="http://schemas.openxmlformats.org/officeDocument/2006/relationships/notesMaster" Target="/ppt/notesMasters/notesMaster1.xml" Id="R6d86796cad5a416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642344a41a6446f" /><Relationship Type="http://schemas.openxmlformats.org/officeDocument/2006/relationships/notesMaster" Target="/ppt/notesMasters/notesMaster1.xml" Id="R9672df0065744e6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4f5ad1d64464a2e" /><Relationship Type="http://schemas.openxmlformats.org/officeDocument/2006/relationships/notesMaster" Target="/ppt/notesMasters/notesMaster1.xml" Id="R8a21b0c9b62543f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3174fcf8e7e4e06" /><Relationship Type="http://schemas.openxmlformats.org/officeDocument/2006/relationships/notesMaster" Target="/ppt/notesMasters/notesMaster1.xml" Id="Rb73a28777e2342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defectul unei ramuri de lipsa accesului testerului.</a:t>
            </a:r>
            <a:endParaRPr/>
          </a:p>
          <a:p xmlns:a="http://schemas.openxmlformats.org/drawingml/2006/main">
            <a:r>
              <a:t>Explicație și răspuns orientativ: O problemă comună de alimentare, comunicație sau acces prin gateway, care trebuie verificată.</a:t>
            </a:r>
            <a:endParaRPr/>
          </a:p>
          <a:p xmlns:a="http://schemas.openxmlformats.org/drawingml/2006/main">
            <a:r>
              <a:t>Discută: Gruparea sugerează o cauză comună. Gatewayul și alimentarea ramurii sunt ipoteze. Lipsa accesului nu este identică cu bus defect. Ordinea testelor urmează topologia.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Gruparea sugerează o cauză comună. Gatewayul și alimentarea ramurii sunt ipoteze. Lipsa accesului nu este identică cu bus defect. Ordinea testelor urmează topologia.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Gruparea sugerează o cauză comună.</a:t>
            </a:r>
            <a:endParaRPr/>
          </a:p>
          <a:p xmlns:a="http://schemas.openxmlformats.org/drawingml/2006/main">
            <a:r>
              <a:t>2. Gatewayul și alimentarea ramurii sunt ipoteze.</a:t>
            </a:r>
            <a:endParaRPr/>
          </a:p>
          <a:p xmlns:a="http://schemas.openxmlformats.org/drawingml/2006/main">
            <a:r>
              <a:t>3. Lipsa accesului nu este identică cu bus defect.</a:t>
            </a:r>
            <a:endParaRPr/>
          </a:p>
          <a:p xmlns:a="http://schemas.openxmlformats.org/drawingml/2006/main">
            <a:r>
              <a:t>4. Ordinea testelor urmează topologia.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Interpretezi rezistența în configurația corectă.</a:t>
            </a:r>
            <a:endParaRPr/>
          </a:p>
          <a:p xmlns:a="http://schemas.openxmlformats.org/drawingml/2006/main">
            <a:r>
              <a:t>Explicație și răspuns orientativ: Pe segmentul fără tensiune care are două terminatoare de 120 Ω conectate în paralel.</a:t>
            </a:r>
            <a:endParaRPr/>
          </a:p>
          <a:p xmlns:a="http://schemas.openxmlformats.org/drawingml/2006/main">
            <a:r>
              <a:t>Discută: Rezultatul ideal este 60 Ω. 120 Ω poate indica un terminator inaccesibil. Un conductor întrerupt poate avea același efect. 60 Ω nu exclude distorsiuni sau un nod defect.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Rezultatul ideal este 60 Ω. 120 Ω poate indica un terminator inaccesibil. Un conductor întrerupt poate avea același efect. 60 Ω nu exclude distorsiuni sau un nod defect.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Rezultatul ideal este 60 Ω.</a:t>
            </a:r>
            <a:endParaRPr/>
          </a:p>
          <a:p xmlns:a="http://schemas.openxmlformats.org/drawingml/2006/main">
            <a:r>
              <a:t>2. 120 Ω poate indica un terminator inaccesibil.</a:t>
            </a:r>
            <a:endParaRPr/>
          </a:p>
          <a:p xmlns:a="http://schemas.openxmlformats.org/drawingml/2006/main">
            <a:r>
              <a:t>3. Un conductor întrerupt poate avea același efect.</a:t>
            </a:r>
            <a:endParaRPr/>
          </a:p>
          <a:p xmlns:a="http://schemas.openxmlformats.org/drawingml/2006/main">
            <a:r>
              <a:t>4. 60 Ω nu exclude distorsiuni sau un nod defect.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Corelezi H și L înainte de interpretarea mesajelor.</a:t>
            </a:r>
            <a:endParaRPr/>
          </a:p>
          <a:p xmlns:a="http://schemas.openxmlformats.org/drawingml/2006/main">
            <a:r>
              <a:t>Explicație și răspuns orientativ: Măsurarea statică nu exclude distorsiuni, defecte intermitente sau probleme de transceiver.</a:t>
            </a:r>
            <a:endParaRPr/>
          </a:p>
          <a:p xmlns:a="http://schemas.openxmlformats.org/drawingml/2006/main">
            <a:r>
              <a:t>Discută: Forma distorsionată justifică investigația fizică. Rezistența în curent continuu nu descrie toate efectele. Nu adaugi rezistoare pentru a masca problema. Confirmi comunicația și după reparație.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Forma distorsionată justifică investigația fizică. Rezistența în curent continuu nu descrie toate efectele. Nu adaugi rezistoare pentru a masca problema. Confirmi comunicația și după reparație.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Forma distorsionată justifică investigația fizică.</a:t>
            </a:r>
            <a:endParaRPr/>
          </a:p>
          <a:p xmlns:a="http://schemas.openxmlformats.org/drawingml/2006/main">
            <a:r>
              <a:t>2. Rezistența în curent continuu nu descrie toate efectele.</a:t>
            </a:r>
            <a:endParaRPr/>
          </a:p>
          <a:p xmlns:a="http://schemas.openxmlformats.org/drawingml/2006/main">
            <a:r>
              <a:t>3. Nu adaugi rezistoare pentru a masca problema.</a:t>
            </a:r>
            <a:endParaRPr/>
          </a:p>
          <a:p xmlns:a="http://schemas.openxmlformats.org/drawingml/2006/main">
            <a:r>
              <a:t>4. Confirmi comunicația și după reparație.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Verifici magistrala locală fără reguli preluate din CAN.</a:t>
            </a:r>
            <a:endParaRPr/>
          </a:p>
          <a:p xmlns:a="http://schemas.openxmlformats.org/drawingml/2006/main">
            <a:r>
              <a:t>Explicație și răspuns orientativ: Nu. LIN are altă structură fizică și altă metodă de verificare.</a:t>
            </a:r>
            <a:endParaRPr/>
          </a:p>
          <a:p xmlns:a="http://schemas.openxmlformats.org/drawingml/2006/main">
            <a:r>
              <a:t>Discută: Alimentare lipsă: măsurare sub sarcină. Linie întreruptă: comparație la capete. Nod sau coordonator: teste după excluderea circuitului. Un nivel fix se interpretează cu starea de repaus.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Alimentare lipsă: măsurare sub sarcină. Linie întreruptă: comparație la capete. Nod sau coordonator: teste după excluderea circuitului. Un nivel fix se interpretează cu starea de repaus.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Alimentare lipsă: măsurare sub sarcină.</a:t>
            </a:r>
            <a:endParaRPr/>
          </a:p>
          <a:p xmlns:a="http://schemas.openxmlformats.org/drawingml/2006/main">
            <a:r>
              <a:t>2. Linie întreruptă: comparație la capete.</a:t>
            </a:r>
            <a:endParaRPr/>
          </a:p>
          <a:p xmlns:a="http://schemas.openxmlformats.org/drawingml/2006/main">
            <a:r>
              <a:t>3. Nod sau coordonator: teste după excluderea circuitului.</a:t>
            </a:r>
            <a:endParaRPr/>
          </a:p>
          <a:p xmlns:a="http://schemas.openxmlformats.org/drawingml/2006/main">
            <a:r>
              <a:t>4. Un nivel fix se interpretează cu starea de repaus.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Alegi echipament compatibil și documentezi rezultatul.</a:t>
            </a:r>
            <a:endParaRPr/>
          </a:p>
          <a:p xmlns:a="http://schemas.openxmlformats.org/drawingml/2006/main">
            <a:r>
              <a:t>Explicație și răspuns orientativ: Nu. Se verifică acoperirea, protocolul, interfața și accesul autorizat.</a:t>
            </a:r>
            <a:endParaRPr/>
          </a:p>
          <a:p xmlns:a="http://schemas.openxmlformats.org/drawingml/2006/main">
            <a:r>
              <a:t>Discută: Revine accesul la modulele așteptate. Simptomul nu reapare în condițiile inițiale. Se disting DTC-urile vechi de cele induse în test. Se documentează configurația și echipamentul folosit.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Revine accesul la modulele așteptate. Simptomul nu reapare în condițiile inițiale. Se disting DTC-urile vechi de cele induse în test. Se documentează configurația și echipamentul folosit.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Revine accesul la modulele așteptate.</a:t>
            </a:r>
            <a:endParaRPr/>
          </a:p>
          <a:p xmlns:a="http://schemas.openxmlformats.org/drawingml/2006/main">
            <a:r>
              <a:t>2. Simptomul nu reapare în condițiile inițiale.</a:t>
            </a:r>
            <a:endParaRPr/>
          </a:p>
          <a:p xmlns:a="http://schemas.openxmlformats.org/drawingml/2006/main">
            <a:r>
              <a:t>3. Se disting DTC-urile vechi de cele induse în test.</a:t>
            </a:r>
            <a:endParaRPr/>
          </a:p>
          <a:p xmlns:a="http://schemas.openxmlformats.org/drawingml/2006/main">
            <a:r>
              <a:t>4. Se documentează configurația și echipamentul folosit.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O problemă comună de alimentare, comunicație sau acces prin gateway, care trebuie verificată. (2 p)</a:t>
            </a:r>
            <a:endParaRPr/>
          </a:p>
          <a:p xmlns:a="http://schemas.openxmlformats.org/drawingml/2006/main">
            <a:r>
              <a:t>2. Pe segmentul fără tensiune care are două terminatoare de 120 Ω conectate în paralel. (2 p)</a:t>
            </a:r>
            <a:endParaRPr/>
          </a:p>
          <a:p xmlns:a="http://schemas.openxmlformats.org/drawingml/2006/main">
            <a:r>
              <a:t>3. Măsurarea statică nu exclude distorsiuni, defecte intermitente sau probleme de transceiver. (2 p)</a:t>
            </a:r>
            <a:endParaRPr/>
          </a:p>
          <a:p xmlns:a="http://schemas.openxmlformats.org/drawingml/2006/main">
            <a:r>
              <a:t>4. Nu. LIN are altă structură fizică și altă metodă de verificare. (2 p)</a:t>
            </a:r>
            <a:endParaRPr/>
          </a:p>
          <a:p xmlns:a="http://schemas.openxmlformats.org/drawingml/2006/main">
            <a:r>
              <a:t>5. Nu. Se verifică acoperirea, protocolul, interfața și accesul autorizat.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Forma distorsionată justifică investigația fizică. Rezistența în curent continuu nu descrie toate efectele. Nu adaugi rezistoare pentru a masca problema. Confirmi comunicația și după reparație.</a:t>
            </a:r>
            <a:endParaRPr/>
          </a:p>
          <a:p xmlns:a="http://schemas.openxmlformats.org/drawingml/2006/main">
            <a:r>
              <a:t>Teste relevante: Capturează H și L cu referință adecvată. Verifică setările și rata nominală. Compară înainte și după ramura suspectă. Repară traseul după specificație.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O problemă comună de alimentare, comunicație sau acces prin gateway, care trebuie verificată.</a:t>
            </a:r>
            <a:endParaRPr/>
          </a:p>
          <a:p xmlns:a="http://schemas.openxmlformats.org/drawingml/2006/main">
            <a:r>
              <a:t>2. Pe segmentul fără tensiune care are două terminatoare de 120 Ω conectate în paralel.</a:t>
            </a:r>
            <a:endParaRPr/>
          </a:p>
          <a:p xmlns:a="http://schemas.openxmlformats.org/drawingml/2006/main">
            <a:r>
              <a:t>3. Măsurarea statică nu exclude distorsiuni, defecte intermitente sau probleme de transceiver.</a:t>
            </a:r>
            <a:endParaRPr/>
          </a:p>
          <a:p xmlns:a="http://schemas.openxmlformats.org/drawingml/2006/main">
            <a:r>
              <a:t>4. Nu. LIN are altă structură fizică și altă metodă de verificare.</a:t>
            </a:r>
            <a:endParaRPr/>
          </a:p>
          <a:p xmlns:a="http://schemas.openxmlformats.org/drawingml/2006/main">
            <a:r>
              <a:t>5. Nu. Se verifică acoperirea, protocolul, interfața și accesul autorizat.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329c4311d8429e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1d7775b9e8487d" /><Relationship Type="http://schemas.openxmlformats.org/officeDocument/2006/relationships/slideLayout" Target="/ppt/slideLayouts/slideLayout1.xml" Id="R46e4929484c04ae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e4929484c04aee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87bf4c7f4a42c3" /><Relationship Type="http://schemas.openxmlformats.org/officeDocument/2006/relationships/image" Target="/ppt/media/image.png" Id="R30d01e0256b14d35" /><Relationship Type="http://schemas.openxmlformats.org/officeDocument/2006/relationships/notesSlide" Target="/ppt/notesSlides/notesSlide1.xml" Id="R11bcfc9ca13f49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4569f1ea04a3d" /><Relationship Type="http://schemas.openxmlformats.org/officeDocument/2006/relationships/notesSlide" Target="/ppt/notesSlides/notesSlide2.xml" Id="R43842e148b904a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e943bc9054ce0" /><Relationship Type="http://schemas.openxmlformats.org/officeDocument/2006/relationships/notesSlide" Target="/ppt/notesSlides/notesSlide3.xml" Id="R3cb6cd2572434b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2aa356f9e4444d" /><Relationship Type="http://schemas.openxmlformats.org/officeDocument/2006/relationships/notesSlide" Target="/ppt/notesSlides/notesSlide4.xml" Id="Rc635c21f0bec48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67d6c95ce541b0" /><Relationship Type="http://schemas.openxmlformats.org/officeDocument/2006/relationships/notesSlide" Target="/ppt/notesSlides/notesSlide5.xml" Id="Rb7110122e94348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0c5ea65c04fd0" /><Relationship Type="http://schemas.openxmlformats.org/officeDocument/2006/relationships/notesSlide" Target="/ppt/notesSlides/notesSlide6.xml" Id="Rada575cd9618495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a8a2de0a54e10" /><Relationship Type="http://schemas.openxmlformats.org/officeDocument/2006/relationships/notesSlide" Target="/ppt/notesSlides/notesSlide7.xml" Id="R57f0967cad954b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d35ed687f4e9e" /><Relationship Type="http://schemas.openxmlformats.org/officeDocument/2006/relationships/notesSlide" Target="/ppt/notesSlides/notesSlide8.xml" Id="R9500630c1ffa40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99950a056044ab" /><Relationship Type="http://schemas.openxmlformats.org/officeDocument/2006/relationships/notesSlide" Target="/ppt/notesSlides/notesSlide9.xml" Id="R3448b8ee5d74473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68420d348d4b9d" /><Relationship Type="http://schemas.openxmlformats.org/officeDocument/2006/relationships/notesSlide" Target="/ppt/notesSlides/notesSlide10.xml" Id="Rf8177ee4b7274d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27519fc5540e7" /><Relationship Type="http://schemas.openxmlformats.org/officeDocument/2006/relationships/notesSlide" Target="/ppt/notesSlides/notesSlide11.xml" Id="Rfb935e49d66d4d4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aabd3c1c94e67" /><Relationship Type="http://schemas.openxmlformats.org/officeDocument/2006/relationships/notesSlide" Target="/ppt/notesSlides/notesSlide12.xml" Id="R240e4e1147244ad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3a06c0e464b94" /><Relationship Type="http://schemas.openxmlformats.org/officeDocument/2006/relationships/notesSlide" Target="/ppt/notesSlides/notesSlide13.xml" Id="Rbc861250d57a482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432e5e5c5c4347" /><Relationship Type="http://schemas.openxmlformats.org/officeDocument/2006/relationships/notesSlide" Target="/ppt/notesSlides/notesSlide14.xml" Id="R42d7ad5061c1430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641e413374245" /><Relationship Type="http://schemas.openxmlformats.org/officeDocument/2006/relationships/notesSlide" Target="/ppt/notesSlides/notesSlide15.xml" Id="R42e37adfd8fd4d3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262d9a760e406c" /><Relationship Type="http://schemas.openxmlformats.org/officeDocument/2006/relationships/notesSlide" Target="/ppt/notesSlides/notesSlide16.xml" Id="R43790771c5a6440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9df2af96354507" /><Relationship Type="http://schemas.openxmlformats.org/officeDocument/2006/relationships/notesSlide" Target="/ppt/notesSlides/notesSlide17.xml" Id="Raf724f60eb0c488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ff79abc0a49b0" /><Relationship Type="http://schemas.openxmlformats.org/officeDocument/2006/relationships/notesSlide" Target="/ppt/notesSlides/notesSlide18.xml" Id="Re3800dd16eb7427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cd0d65be3740ad" /><Relationship Type="http://schemas.openxmlformats.org/officeDocument/2006/relationships/notesSlide" Target="/ppt/notesSlides/notesSlide19.xml" Id="R902764e5071d4e2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e2406455a4b83" /><Relationship Type="http://schemas.openxmlformats.org/officeDocument/2006/relationships/notesSlide" Target="/ppt/notesSlides/notesSlide20.xml" Id="R3b3a38d727f0475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453619d4c440a1" /><Relationship Type="http://schemas.openxmlformats.org/officeDocument/2006/relationships/notesSlide" Target="/ppt/notesSlides/notesSlide21.xml" Id="R94de64422b4e463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600bf735e74384" /><Relationship Type="http://schemas.openxmlformats.org/officeDocument/2006/relationships/notesSlide" Target="/ppt/notesSlides/notesSlide22.xml" Id="R434631d6930b486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f06fc12c740a9" /><Relationship Type="http://schemas.openxmlformats.org/officeDocument/2006/relationships/notesSlide" Target="/ppt/notesSlides/notesSlide23.xml" Id="R13955790820347a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a1b8981f248a2" /><Relationship Type="http://schemas.openxmlformats.org/officeDocument/2006/relationships/notesSlide" Target="/ppt/notesSlides/notesSlide24.xml" Id="R61b302c60fd44fb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c406b6149c4673" /><Relationship Type="http://schemas.openxmlformats.org/officeDocument/2006/relationships/notesSlide" Target="/ppt/notesSlides/notesSlide25.xml" Id="R43231ee73b2d49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d01e0256b14d35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603A1EA-01CF-4FC7-9990-B26E4DCA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15072166-898A-4047-BC00-16AE0B2B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C0A8C12B-7BBC-4FA4-99D2-74A494A37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10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FD2412C3-E79C-431E-B58B-16397847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CAN, LIN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și CAN FD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501B9CE-A1D8-4D3C-8FD2-6536BF6A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Localizarea unei probleme de comunicație folosind topologia, alimentările și măsurători fizice.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D31AE7FA-9323-4C72-9BB2-8AB86DBB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0B7B2A2A-3D21-41E0-9EBB-77A42CC8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AE45CE61-C204-445F-BA6C-6B4416A0C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71467030-AF3E-4B0F-8522-83C41168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9093E95B-1F37-4ACC-A080-87D9DB3A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4134E831-D125-4EE3-B40E-F2D7A884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7B935B45-7F0D-46E0-8E0D-059DB005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864817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8EB58AE-B26B-4C5C-B7DE-90FB54AF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0F5376E-221F-46F4-8C35-CAB54E376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080CE65-C684-41ED-BD54-35CD2795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9F818C1-3B88-4C44-A26F-8E22EB53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96C4645-A95F-4360-8362-396B887B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F5DA579-23C3-47E3-9B20-F2875256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D1E35DC-5A32-4582-9981-54F6A9FC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4A2EECF-6853-40CF-8163-36E43E20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CA347CD-C73C-42DA-A1B5-C5970D1D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DC4C849-784F-4221-9598-E4565553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Topologia și gatewayul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B70F5E9-7A4F-49F5-B823-0A846FC3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defectul unei ramuri de lipsa accesului testerului.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C313264-C698-4C58-A6EB-7ECB7EA2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B5606B7-C8D9-4A73-B428-2A04483C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CAN de mare viteză și terminare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309F372-1FDD-4D2B-991F-DBA908C2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rezistența în configurația corectă.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64D55E7-3E37-4AA7-A771-01DBB01D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858CE7F-5548-4DD6-B8F2-D8EA126A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Forma semnalului și defecte fizice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08BC32C-96F4-44C3-82FA-73F24900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H și L înainte de interpretarea mesajelor.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81BF742-0E92-40F1-A383-35EB9490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6E9CC5C-52EC-45EF-B3AD-51E9D98A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LIN și nodurile locale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55C5919-41B6-4496-BD52-B111FB93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Verifici magistrala locală fără reguli preluate din CAN.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EE1196C-F54E-46EE-8626-958FEB24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8F16D7A-9871-483B-87DD-79D6C391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CAN FD și verificarea finală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3ABC075-B771-4564-81CE-8A2882D8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echipament compatibil și documentezi rezultatul.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518D8290-EE9E-44C5-8A7D-AB27A79D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41E4BA3-8742-4030-8990-A3CAF47F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278027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8EB58AE-B26B-4C5C-B7DE-90FB54AF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0F5376E-221F-46F4-8C35-CAB54E376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080CE65-C684-41ED-BD54-35CD2795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9F818C1-3B88-4C44-A26F-8E22EB53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96C4645-A95F-4360-8362-396B887B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F5DA579-23C3-47E3-9B20-F2875256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D1E35DC-5A32-4582-9981-54F6A9FC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4A2EECF-6853-40CF-8163-36E43E20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CA347CD-C73C-42DA-A1B5-C5970D1D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DC4C849-784F-4221-9598-E4565553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B70F5E9-7A4F-49F5-B823-0A846FC3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C313264-C698-4C58-A6EB-7ECB7EA2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B5606B7-C8D9-4A73-B428-2A04483C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309F372-1FDD-4D2B-991F-DBA908C2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64D55E7-3E37-4AA7-A771-01DBB01D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858CE7F-5548-4DD6-B8F2-D8EA126A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08BC32C-96F4-44C3-82FA-73F24900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81BF742-0E92-40F1-A383-35EB9490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6E9CC5C-52EC-45EF-B3AD-51E9D98A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55C5919-41B6-4496-BD52-B111FB93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EE1196C-F54E-46EE-8626-958FEB24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8F16D7A-9871-483B-87DD-79D6C391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3ABC075-B771-4564-81CE-8A2882D8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518D8290-EE9E-44C5-8A7D-AB27A79D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41E4BA3-8742-4030-8990-A3CAF47F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278027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 de rețea, tester, multimetru, osciloscop cu sonde adecvate, banc CAN/LIN protejat.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Rezistența se măsoară numai pe circuit fără tensiune, după procedura de oprire. Deconectările și defectele simulate se fac pe banc. Pinii DLC se verifică în schema vehiculului.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Topologia și gatewayul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Modulele împart rețele cu roluri diferite.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Gatewayul intermediază mesaje și diagnoză.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Accesul diagnostic poate cere autentificare.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U-code descrie o problemă observată de un modul.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defectul unei ramuri de lipsa accesului testerului.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sugerează mai multe module absente pe aceeași ramură?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 ramură întreagă lipsește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Testerul comunică cu gatewayul.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Mai multe module ale aceleiași ramuri lipsesc.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Modulele de pe alte ramuri răspund.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Topologia este disponibilă.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acoperirea și accesul autorizat.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Marchează modulele prezente și absente.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Caută alimentări și legături comune.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Testează ramura după schemă.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Colorează harta de scanare pe schema rețelei. Alege primul punct de măsură și justifică-l.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CAN de mare viteză și terminare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HS-CAN folosește o pereche diferențială.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terminatoare de 120 Ω în paralel dau 60 Ω.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Aceasta este o topologie uzuală, nu regulă pentru orice rețea.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Ω nu dovedește calitatea comunicației.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rezistența în configurația corectă.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Când este așteptată valoarea de aproximativ 60 Ω?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Banc cu un terminator lipsă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Banc oprit, fără tensiune.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 prevede două terminatoare de 120 Ω.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Măsurare între H și L: aproximativ 120 Ω.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Modulele au alimentări separate confirmate.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punctul și lipsa tensiunii.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măsurarea cu topologia.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Localizează ramura către terminator.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testul după reconectare.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Calculează 120 Ω în paralel cu 120 Ω. Explică ce poate indica 120 Ω și ce nu dovedește 60 Ω.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Forma semnalului și defecte fizice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HS-CAN se evaluează diferențial.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Nivelurile față de masă sunt orientative și dependente de sistem.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Scurturile și reflexiile pot altera semnalul.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Decodarea cere configurarea corectă a protocolului.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H și L înainte de interpretarea mesajelor.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poate exista defect CAN cu rezistență de 60 Ω?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Rezistență corectă, erori persistente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Bancul arată aproximativ 60 Ω oprit.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 funcționare apar erori de comunicație.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ramură a fost prelungită impropriu.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Forma semnalului prezintă oscilații.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Capturează H și L cu referință adecvată.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setările și rata nominală.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înainte și după ramura suspectă.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Repară traseul după specificație.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Analizează o captură normală și una cu distorsiuni. Separă observația de ipoteza privind cablajul.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LIN și nodurile locale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LIN folosește un singur fir de comunicație.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nod coordonează programul mesajelor.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Alimentarea și masa nodului rămân esențiale.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Regula celor 60 Ω pentru HS-CAN nu se aplică LIN.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Verifici magistrala locală fără reguli preluate din CAN.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Poți aplica regula 60 Ω unei rețele LIN?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Modul de ușă nu răspunde pe LIN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Modulul principal răspunde la tester.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actuator local nu funcționează.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Linia LIN rămâne la nivel fix.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s-a verificat alimentarea actuatorului.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Identifică nodul coordonator și participanții.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alimentarea și masa locală.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Capturează linia în timpul cererii.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Izolează ramura numai conform procedurii.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schema LIN, explică trei cauze pentru lipsa răspunsului și testul care le separă.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CAN FD și verificarea finală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CAN FD poate schimba viteza în faza de date.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Interfața și decodorul trebuie să suporte protocolul.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rețea bună electric poate avea o problemă de configurație.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Raportul final include modulele recuperate.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echipament compatibil și documentezi rezultatul.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Lipsa comunicării cu un singur tester dovedește vehicul defect?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Testerul vechi nu vede un sistem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Vehiculul are acces diagnostic specific.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Interfața folosită are acoperire limitată.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Alimentările și rețeaua nu au fost încă testate.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alt echipament compatibil comunică.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suportul hardware și software.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protocolul și accesul autorizat.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cu echipament compatibil cunoscut.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Separă limita sculei de defectul vehiculului.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Redactează lista verificărilor după repararea unei ramuri CAN: scanare, formă, simptom și raport.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Banc cu o ramură fără comunicație. Echipa primește numai simptomul și topologia. Trebuie să localizeze defectul fără înlocuirea unui modul pe presupuneri.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8EB58AE-B26B-4C5C-B7DE-90FB54AF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0F5376E-221F-46F4-8C35-CAB54E376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080CE65-C684-41ED-BD54-35CD2795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9F818C1-3B88-4C44-A26F-8E22EB53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96C4645-A95F-4360-8362-396B887B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F5DA579-23C3-47E3-9B20-F2875256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D1E35DC-5A32-4582-9981-54F6A9FC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4A2EECF-6853-40CF-8163-36E43E20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CA347CD-C73C-42DA-A1B5-C5970D1D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DC4C849-784F-4221-9598-E4565553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B70F5E9-7A4F-49F5-B823-0A846FC3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C313264-C698-4C58-A6EB-7ECB7EA2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B5606B7-C8D9-4A73-B428-2A04483C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309F372-1FDD-4D2B-991F-DBA908C2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64D55E7-3E37-4AA7-A771-01DBB01D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858CE7F-5548-4DD6-B8F2-D8EA126A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08BC32C-96F4-44C3-82FA-73F24900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81BF742-0E92-40F1-A383-35EB9490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6E9CC5C-52EC-45EF-B3AD-51E9D98A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55C5919-41B6-4496-BD52-B111FB93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EE1196C-F54E-46EE-8626-958FEB24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8F16D7A-9871-483B-87DD-79D6C391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3ABC075-B771-4564-81CE-8A2882D8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518D8290-EE9E-44C5-8A7D-AB27A79D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41E4BA3-8742-4030-8990-A3CAF47F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2780276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Ce sugerează mai multe module absente pe aceeași ramură?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Când este așteptată valoarea de aproximativ 60 Ω?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De ce poate exista defect CAN cu rezistență de 60 Ω?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Poți aplica regula 60 Ω unei rețele LIN?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Lipsa comunicării cu un singur tester dovedește vehicul defect?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Bancul arată aproximativ 60 Ω oprit.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 funcționare apar erori de comunicație.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ramură a fost prelungită impropriu.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Forma semnalului prezintă oscilații.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8EB58AE-B26B-4C5C-B7DE-90FB54AF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0F5376E-221F-46F4-8C35-CAB54E376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080CE65-C684-41ED-BD54-35CD2795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9F818C1-3B88-4C44-A26F-8E22EB53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96C4645-A95F-4360-8362-396B887B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F5DA579-23C3-47E3-9B20-F2875256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D1E35DC-5A32-4582-9981-54F6A9FC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4A2EECF-6853-40CF-8163-36E43E20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CA347CD-C73C-42DA-A1B5-C5970D1D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DC4C849-784F-4221-9598-E4565553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Topologia și gatewayul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B70F5E9-7A4F-49F5-B823-0A846FC3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problemă comună de alimentare, comunicație sau acces prin gateway, care trebuie verificată.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C313264-C698-4C58-A6EB-7ECB7EA2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B5606B7-C8D9-4A73-B428-2A04483C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CAN de mare viteză și terminare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309F372-1FDD-4D2B-991F-DBA908C2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segmentul fără tensiune care are două terminatoare de 120 Ω conectate în paralel.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64D55E7-3E37-4AA7-A771-01DBB01D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858CE7F-5548-4DD6-B8F2-D8EA126A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Forma semnalului și defecte fizice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08BC32C-96F4-44C3-82FA-73F24900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Măsurarea statică nu exclude distorsiuni, defecte intermitente sau probleme de transceiver.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81BF742-0E92-40F1-A383-35EB9490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6E9CC5C-52EC-45EF-B3AD-51E9D98A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LIN și nodurile locale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55C5919-41B6-4496-BD52-B111FB93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LIN are altă structură fizică și altă metodă de verificare.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EE1196C-F54E-46EE-8626-958FEB24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8F16D7A-9871-483B-87DD-79D6C391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CAN FD și verificarea finală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3ABC075-B771-4564-81CE-8A2882D8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Se verifică acoperirea, protocolul, interfața și accesul autorizat.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518D8290-EE9E-44C5-8A7D-AB27A79D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41E4BA3-8742-4030-8990-A3CAF47F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2780276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781271-FC01-48BE-BD4A-3CECC14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3C13057-031C-4CA3-9FEF-F99CB003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A75EBF-DD9B-450A-B208-59923A97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E6048D3-E5B7-4CA8-9944-BECB0131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10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797FCD1-8093-472C-977D-AF8B8088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B94D087-7415-48FC-A864-489CF023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7D8EB7-E7F6-42A3-AB9A-C84AD6C8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A1C693-446D-4B15-AB3C-5C692608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teste de comunicație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2B0352C-4872-4BD6-B4D7-7FD1915E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7078A4-28A0-4396-8972-E33AA47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E7EF52-0793-40E7-A8BA-DB466BF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6FB9428-A906-4CD7-A800-9790063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3FD73C7-C6AB-4D7D-990A-8E35D27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7437616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2026-09-24T18:13:11.4800000Z</dcterms:created>
  <dcterms:modified xsi:type="dcterms:W3CDTF">2026-09-24T18:13:11.4800000Z</dcterms:modified>
</coreProperties>
</file>